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7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23:11.45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5754 5024 184 0,'0'-9'68'0,"0"9"-52"0,0 0 3 0,0 0 1 16,0 0-8-16,0 0 1 16,0 0 5-16,0 0 6 15,0 0-13-15,0 0 1 0,0 0-1 16,0 0-2-16,0 0 0 16,0 0-5-16,0 0-3 15,0 6 2-15,0 3 0 16,0-5-1-16,0 11-2 15,0-5 1-15,0 8-1 16,0-2 0-16,0 9 2 16,0-6-1-16,0 9 2 15,0-6-4-15,0 10 0 0,0-7-1 16,3 3 0-16,-3-6 2 16,4 6 2-16,-4-6-1 15,0 3-1-15,0-3 1 16,0 3 1-16,0-3-3 15,3 31 0 1,-3-9-1 0,0 6 0-16,0-9 4 15,7 3 1-15,-7-3-4 16,4 0 1-16,0-7 0 16,-1 4 2-16,1-4 1 15,-1 13 1-15,-3-6-2 16,4 19-2-16,-1-13 1 15,1 9-1-15,-1-9 0 0,1 6 2 16,-1-3-1-16,1 16 2 16,-4-6-2-16,3 21-1 15,-3-18-2-15,4 9 1 16,-4-12 1-16,3 21 0 16,-3-15 0-16,4 22 2 15,-1-16-1-15,1 6 2 16,-4-18-2-16,0 25-1 15,0-26-2-15,0 29 1 16,0-13 1-16,0 4 0 16,0-13 0-16,-4 9 2 0,1-12-3 15,-1 24 0 1,1-21 1-16,-1 19 0 16,1-26 0-16,-1 17 0 0,1-17 0 15,-4 23 2-15,3-20-3 16,1 23 0-16,-1-19-1 15,4 15 0-15,-3-15 2 16,-1 22 2-16,4-13-1 16,0 13-1-16,0-19 1 15,-3 10-1-15,-1-17 0 16,0 32 0-16,-3-18 0 16,4 15 0-16,3-16 0 0,-4 19 0 15,1-22-3-15,-1 31 2 16,1-21 1-16,-1 12 2 15,4-19-1-15,-3 26-1 16,-1-23 1-16,1 25-1 16,-1-18 0-16,1 6 0 15,3-13-3-15,-4 35 2 16,1-25 1-16,-1 9 0 16,0-15 2-16,1 24 1 15,-1-18-4-15,-3 28-1 16,4-25 1-16,-1 13 0 15,1-23 1-15,-4 45 2 16,3-32-3-16,1 31 0 16,-1-31 1-16,1 25 2 15,3 63-1-15,-4-88-1 0,4-19 1 16,-3 16 1-16,-1-9-1 16,1 21-1-16,-1-21-2 15,0 12-1-15,4-19 2 16,-7 10 2-16,7-10 0 15,-3 19-1-15,-1-22 1 16,1 16-1-16,3-22-3 16,-4 9 2-16,4-15 1 15,0 12 0-15,0-13 0 16,0 17 2-16,0-14-1 16,0 4-1-16,0-16-2 15,0 10 1-15,0-13 1 16,0 3 0-16,0-9 0 0,0 3 2 15,0-10-3-15,0 10 0 16,0-9 1-16,0 9 0 16,0-10 0-16,0 7 0 15,0-7 0-15,0 4 2 16,0-7-1-16,0-2-1 16,0-7-2-16,0 6 1 15,0-6 5-15,0 0 5 16,0-7-3-16,0 1 2 15,0-3-5-15,0-4 0 0,0 7-1 16,0-7 1-16,0 0-2 16,0 1 2-16,0-4-2 15,0 0-1-15,0 1 1 16,0-1 1-16,0 0-3 16,4 0-2-16,-4 1 2 15,3-1 0-15,1 3 1 16,-1-5 2-16,4-4-1 15,-3 6 2-15,0-3 0 16,3-3 1-16,0 0-2 16,-4 0-2-16,4 0 1 15,4 0-1-15,-1 0-3 16,8 0 2-16,-4 0 1 16,11 0 2-16,17-3-1 15,0-3-1-15,1 6 1 0,-1-4-1 16,-3-2 0-16,0 3 0 15,-4 0 0-15,-14 3 0 16,-3 0 0-16,7-3 0 16,-8 0 0-16,18-1 2 15,22-5 1-15,13 0 1 16,-10-1 0-16,-21 7 0 16,-7 0-2-16,10-3-2 15,39-7 1-15,-6 1 1 16,6-4-1-16,7 7-1 15,-11-1 3-15,-2-2 0 16,-5 2 3-16,4 1 1 16,11-1-1-16,-4-2 1 15,0-1-2-15,-7 1 0 0,-7 2-3 16,4 7-2-16,-1-3 1 16,1-3 1-16,-4 5-1 15,-4-2-1-15,-10-3 1 16,-3 6 1-16,-8-4-1 15,-7 1-1-15,-3 0 1 16,-4-1 1-16,-6 1 1 16,-1 0 1-16,-4 0 2 15,-10 3 1-15,0-1-3 16,0 1-1-16,4 0-3 16,-4 0-1-16,-3 0 1 15,-1 3 2-15,4 0-1 16,-7-3-1-16,0 3 3 15,0-3 0-15,0-1 1 0,0 1 0 16,0-6-2-16,0 6-2 16,0-7 3-16,0 1 0 15,0 0-6-15,-7-7 0 16,4-3 1-16,-1-6 3 16,1 0 0-16,-1-3 2 15,-3-1-4-15,0-5-2 16,0-4 2-16,0-9 0 15,0-9 1-15,3-10 0 16,1 0 0-16,-4-3 0 16,3 7 2-16,-3-11 1 15,0-8-1-15,4-4-2 16,-5 1 1-16,5 2-1 16,-4-3-3-16,3-9 0 15,-3-3 2-15,0 3 0 0,0 3 1 16,0-6 0-16,0-16 0 15,0 6 0-15,0 4 0 16,0-4 0-16,-4-6 2 16,1-6 1-16,-4 13-4 15,3-1 1-15,-3 0-2 16,0-15 0-16,3 12 2 16,-6 10 0-16,2 0 0 15,1-10 2-15,-3-3-1 16,6 44 2-16,4 13-4 15,-7-19 0-15,3 12 1 0,-3-31 0 16,-14-51-3-16,3 20 2 16,4 9 1-16,4-3 2 15,-1 6-1-15,4 10 2 16,0 2-4-16,0 1 0 16,-1-7 1-16,5 38 2 15,3 19-3-15,-4-19 0 16,1 13 1-16,-1-32 0 15,1 19 0-15,-5-19 0 16,1-44 0-16,-10 16 0 16,6 0 2-16,7 41 1 15,1 16-1-15,-1-17-2 16,1 11 1-16,-4-17 1 16,-4-59-1-16,0 15 2 0,4 23-2 15,4 43 2-15,2 13-4 16,-2-22-2-16,-4-47-1 15,3 51 3-15,4 11 0 16,-3-12 3-16,3 10-1 16,-4-4-1-16,4 10 1 15,0-28 1-15,-11-48-1 16,8 17-1-16,-1 18-2 16,4 44-1-16,3 9 2 15,-3-18 2-15,4 15 0 16,-1-22 2-16,1 10-2 15,-1-7-1-15,1-34 1 16,-1 47 1-16,1 10-3 0,-1-7-2 16,4 6 2-16,-3-15 0 15,3 12-2-15,0-15 2 16,0 9 3-16,0-4 1 16,0 4-1-16,0 3-2 15,0 7-2-15,-4-7 1 16,4 13 1-16,-3-7 2 15,3 7-1-15,-4-13-1 16,1 15-2-16,-1-14 1 16,4 8 3-16,0-6 1 15,0 7-4-15,-4-7 1 16,4 3 0-16,0 1 2 0,0 9-1 16,0-7-1-1,0 7-2-15,-3-3 1 16,-1 2 1-16,1 1 2 0,3 3-1 15,0-3-1-15,0 3-2 16,0-7 1-16,0 7 1 16,0-9 0-16,0 6-3 15,0-4 2-15,0 7 1 16,0-6 0-16,0 12 0 16,-4-3 2-16,4 6-1 15,-3 1 2-15,-4 2-2 16,3 4-1-16,1 2-2 0,3 1 1 15,0 0 1 1,-4 3 2-16,1 0-3 0,-1-4 0 16,1 7 1-16,-1-3 0 15,1-3 0-15,-1 6 0 16,0 0 2-16,-3 0 3 16,4 0 0-16,-4 0 0 15,0 0 1-15,-4-3 3 16,4 3-2-16,-7-6 1 15,3 6-3-15,-3-4 0 16,-3-2-6-16,-4 6 1 16,3-3 0-16,-3-3 2 15,3 6-1-15,-3 0-1 16,-4 0 1-16,-3 0-1 0,3-7 0 16,1 7 2-16,2 0-1 15,-2 0-1-15,3 0 1 16,-4-3-1-16,4 0 0 15,-4 0 0-15,7 0 0 16,-17 3 0-16,10 0 2 16,-10-6 3-16,-21-1-4 15,6 4-1-15,8 0 2 16,14 6 1-16,7 0-4 16,-4 0 1-16,4 1 0 15,-4-4 0-15,7 0 0 16,-13-7 2-16,-5-2-1 15,15 9-1-15,4 0 1 16,-1-3-1-16,-24 0 0 0,20 6 0 16,1 0-3-16,-3-3 2 15,-19 3 1-15,22 3 0 16,0-3 0-16,0 1 0 16,3-1 0-16,4-3 0 15,-14 0 0-15,14 3 0 16,3 0 0-16,0 0 2 15,4-3-3-15,-3 0-2 16,-4-3-1-16,7 6 3 16,0 0 2-1,3 0-2-15,4-3 0 16,0 0-12-16,0 0-5 0,0 0-78 16,7 0-36-16,14-6-32 31</inkml:trace>
  <inkml:trace contextRef="#ctx0" brushRef="#br0" timeOffset="3556.817">13293 5015 192 0,'-4'6'74'0,"4"-6"-58"0,0 3 9 0,0-3 0 0,0 0-4 16,0 0-1-16,0 6-4 15,0-2 0-15,0 5-9 16,0-3 0-16,0 13 0 0,0-3 3 16,-3 18 1-16,3-6-1 15,-4 13-1-15,4-6-1 16,-3 9 0-16,3-7-2 16,-4 16-1-16,4-9-1 15,-3 25 2-15,3-12-1 16,-4 15 2-16,0-13-2 15,1 20 0-15,3-20-1 16,-4 39 0-16,1-23-2 16,-1 13-2-16,1-13 1 0,-1 35-1 15,1-26 0 1,-1 32 2-16,1-25-3 16,3 47 0-16,0-31-1 0,0 28 0 15,0-29 4-15,3 51 1 16,-3-32-4-16,4 35 1 15,-1-34 0-15,4 31 2 16,-3-41-1-16,3 62-1 16,-4-46 5-16,1 31 1 15,0-38-2-15,-1 42-3 16,1-36 0-16,-1 42-1 16,1-42 0-16,-1 29 0 15,1-37-3-15,3 43 2 16,-4-41 3-16,4 29 1 0,-3-32-1 15,3 26-2-15,0-32-2 16,0 28 1-16,-3-38 1 16,3 29 2-1,-4-25-1-15,1 19-1 0,-1-29 1 16,-3 38 1-16,0-35-3 16,0 16-2-16,0-28 4 15,-3 25 1-15,3-25-3 16,-4 10-1-16,1-17 3 15,-1 4 1-15,1-19 0 16,-5 35-2-16,5-26 1 16,-4 22-1-16,3-18 0 15,-3 9 0-15,4-13-3 16,-1 26 2-16,-3 52 1 16,4-71 0-16,-1-16 0 0,4 16 0 15,0-19 0-15,0 28 0 16,0-22 0-16,0 22 0 15,4 37 0-15,-4-55 0 16,0-17-3-16,0 23 2 16,0-16 1-16,0 12 2 15,0-18-1-15,3 15-1 16,1 41-2-16,-4-57 1 16,0-5 1-16,3 8 0 15,1-5 0-15,-1-1 0 16,1 26 0-16,-4-41 2 15,0-7-1-15,3 4-1 16,-3-7 1-16,4 0 1 0,-4-5-1 16,3 2 2-16,-3 0-2 15,4-3-1-15,-4-3 3 16,3 0 0-16,1 12 1 16,0-12 2-16,-4-3 3 15,0-9 5-15,0-4-4 16,0-3 0-16,0 0-6 15,3-3-3-15,1 0 0 16,-1 0-1-16,1 0 0 16,6-3 0-16,11-3 0 15,-6 3 0-15,-1-1 0 0,10-2 2 16,22-6 1 0,0-1 1-16,0 1-7 0,-18 12 0 15,-7-4 3-15,11-2 4 16,-7 6-1-16,10-9-2 15,-7 6 2-15,22-7 0 16,-8 4 1-16,18-3 2 16,-14-4-3-16,14 4 0 15,-11-1-3-15,11 1-1 16,42-4 3-16,-6 7 1 16,-8 0-4-16,-39 6 1 15,-10 0 0-15,10 0 0 16,-10 0 0-16,7 0 2 15,-7 0 3-15,17 0 2 16,-10 0-1-16,21 0-1 0,-14 0-6 16,11-3 1-1,-11-1 0-15,7 4 2 16,-8 0-1-16,16 0-1 0,-16 0 1 16,15 0 1-16,-14 0-1 15,7-6-1-15,-10 6 1 16,3 0 1-16,-11 0-3 15,11-3 0-15,-11 3 3 16,8 0 1-16,-8 0-4 16,7 0-1-16,-10 0 3 15,3 3 1-15,-6-3-3 16,-1 6 1-16,-3-6 0 16,0 4 0-16,-8-1 0 0,1-3 0 15,-4 0 0-15,-3 3 0 16,-1-3 2-16,-3 0 1 15,-3 0-4-15,0 3 1 16,-1-3 0-16,-3 0 0 16,0 0-3-16,0 0 2 15,0 0 1-15,-3 0 2 16,0 0-1-16,-1-3-1 16,1 0 1-16,-1-4 1 15,1 1-1-15,-1-6-1 16,1 2-2-16,-4-9 1 15,0 4 1-15,3-17 2 16,-3 7-1-16,4-25-1 16,-4 16-2-16,0-20 1 0,0 7 1 15,0-9 2-15,0 6 3 16,0-32 4-16,0 16-4 16,0-12-1-16,0 12-2 15,0-19-2-15,0 20 1 16,0-33-1-16,0 20 0 15,-4-19 2-15,4 22-1 16,-3-41-1-16,-1 25 1 16,1-29-1-16,3 30-3 15,0-45 2-15,0 31 1 16,0-21 0-16,0 28 0 16,0-48 0-16,0 39 2 15,0-29 3-15,0 28-2 0,0-46 0 16,0 34 5-16,-4-51 3 15,1 42-6-15,-1-35-1 16,1 37-2-16,-5-53-2 16,5 42 1-16,-4-45-1 15,0 44 0-15,-4-38 0 16,4 41 0-16,-7-62 0 16,3 53 0-16,-3-63 2 15,4 53-3-15,-4-53 0 16,3 50 3-16,-7-28 1 0,8 41-4 15,-11-57 1-15,7 51 0 16,-11-45 0-16,7 48 0 16,-10-19 0-16,7 34 0 15,-7-47 0-15,6 45-3 16,-6-26 2-16,7 44 1 16,-4-41 2-16,4 35-1 15,-7-4-1-15,7 26 1 16,-11-22 1-16,7 24-1 15,-6-8-1-15,6 21 1 16,-7 7-1-16,8 12 0 16,-8-3 0-16,7 12 0 15,0-11 0-15,4 11-3 16,0-6 2-16,3 10 1 0,1 6 0 16,3 6-3-16,3-6 2 15,0 10 1-15,4 2 2 16,0 4-1-16,0-10-1 15,0 13-2-15,0-10 1 16,0 7 1-16,0-7 0 16,0 10 0-16,0-7 0 15,0 7 0-15,0 0 0 16,3 3-3-16,-3 0 2 16,4 3 1-16,-4 0 2 15,3 3-1-15,-3 0-1 16,0 1 1-16,0 8-1 15,0-2-3-15,0-1 2 16,0 4 1-16,0-4 2 16,0 4-1-16,-4-1-1 0,4 1 1 15,-3-4 1-15,-1 10-1 16,-7-3-1-16,4-3-2 16,-7 5 1-16,3-2 3 15,-13 6 1-15,6-3-4 16,-7-3-1-16,7 6 1 15,-6 0 2-15,6 0 0 16,-7 0-1-16,4 0 1 16,-11 0-1-16,8 0 0 15,-15 0 0-15,7 0 0 16,-18 0 0-16,12 0 0 0,-8 0 0 16,10 0 0-16,-10 0 2 15,11 0-1 1,-14 0-1-16,10 0-2 15,-14-7 1-15,10 7-1 0,-6-3 0 16,10 0 2-16,-3 0 2 16,6 0-1-16,-3 0-1 15,8 0 1-15,-5-1 1 16,8 1-1-16,-11 3-1 16,11 0 1-16,-4 3-1 15,4 1-3-15,-4-1 2 16,7 0-1-16,-3 3 0 15,7-3 2-15,0 7 2 0,3-10-1 16,0 9 2-16,4-3-2 16,0-2-1-16,3 5-2 15,1-3 1-15,2-3-1 16,1 7 0-16,4-7 2 16,-1 0 2-16,4 0-17 15,0 0-4-15,0 0-20 16,3-3-5-16,1 0-4 15,-1 4 0-15,4-4-9 16,-3 3-3-16,-1 0-81 16</inkml:trace>
  <inkml:trace contextRef="#ctx0" brushRef="#br0" timeOffset="7084.192">21795 4591 236 0,'0'-18'90'0,"-4"11"-70"0,4 1 4 15,0 6-3-15,0 0-7 16,0 0 0-16,0 0-2 16,0 6 2-16,0 4-7 15,-3 5-4-15,-1 10 0 0,1 7 0 16,-1-4 3-16,0-3 1 16,-3 16 3-16,4-10-3 15,-4 23-2-15,0-11 2 0,-4 45 2 16,1-22-2-16,-5 28 1 15,5-25-1-15,-4 53 1 16,3-31-2-16,-3 29-1 16,4-30-3-16,2 55 1 15,1-36-4-15,4 23 0 16,-1-32 1-16,4 45 2 16,0-32-1-16,4 31-1 15,-1-38-2-15,1 48 1 16,-4-38 3-16,0 47 3 15,0-37-4-15,3 27-3 16,1-37 1-16,0 50 2 16,-1-40 0-16,-3 18 2 15,0-28-4-15,0 44 0 16,0-41 1-16,0 38 0 0,0-38 0 16,-3 35 2-16,3-38-3 15,-4 40 0-15,0-36-1 16,1 21 0-16,-1-32 4 15,-3 45 1-15,0-38-4 16,0 19 1-16,0-32 0 16,0 48 2-16,0-35-1 15,4 25-1-15,-1-34 1 16,0 46 1-16,4-34-1 16,0 16-1-16,0-28 1 15,0 43-1-15,0-37 2 16,0 25 1-16,0-34 1 0,0 40 2 15,0-38-1 1,0 26 2-16,0-32-4 16,0 35 0-16,0-31-1 0,-3 9-2 15,3-22 1-15,-7 37-1 16,3-34-3-16,-3 28 2 16,4-31 1-16,-4 32 2 15,3-26-1-15,1 25-1 16,-1-31 1-16,4 25-1 15,0-31 0-15,0 31 2 16,0-28-1-16,0 18 2 16,0-24-4-16,4 15-2 0,-1-16 2 15,1 23 2-15,-1-23-2 16,4 4 0-16,-3-13 1 16,-1 0 0-16,1-12 0 15,-1 3 0 1,1-13 0-16,-1 0 2 0,-3-9-1 15,4-4 2-15,-4-2-2 16,4-4-1-16,-1-6-2 16,1 0 1-16,-1-3 3 15,4-3 1-15,-3-3-1 16,3-1 1-16,0-2 2 16,7-4 2-16,-3 1-3 15,6-4-1-15,1 0-1 0,6-3-2 16,-2 1 3-16,9-4 2 15,-6 0-4-15,10 0-3 16,-3 0 3-16,25-4 3 16,-12 4 1-16,30-6 0 15,-16 0-3-15,26-7-2 16,-18 4 1-16,39-4-1 16,-21 4 0-16,17-7 2 15,-21 10 1-15,46-3 1 16,-32-1 2-16,22 4 1 15,-29 3-3-15,43 3-1 16,-29 0-1-16,14 0-2 16,-24 0-2-16,31 6 1 15,-27-3 1-15,17 7 0 16,-25-4 2-16,14 3 1 0,-24 1-4 16,10-1 1-16,-18 1 0 15,1-1 2-15,-15-9-3 16,-3 6 0-16,-10-6 1 15,-8 0 0-15,-3 0 0 16,-8 0 2-16,-2 0 1 16,-5 0 1-16,8 0-5 15,-4 0 1-15,-3-6 0 16,-4 6 0-16,-4-3 0 16,-6-3 2-16,-1 6-1 15,1-4-1-15,0-2 1 16,-1-3 1-16,1 6-3 0,-1-7 0 15,-3 4 1-15,4-3 0 16,-4-1-3 0,3-2 2-16,-3-1 1 0,0-6 2 15,0 4-1-15,0-14-1 16,0 11 1-16,-7-23-1 16,4 9-3-16,-8-30 2 15,4 12 1-15,-4-19 2 16,4 12-1-16,0-21-1 15,0 15 1-15,0-37 1 16,0 15-3-16,4-12-2 16,3 12 2-16,0-40 0 15,0 28 1-15,3-32 2 0,1 26-1 16,-1-42-1-16,1 29-2 16,3-37 1-16,0 30 1 15,3-33 0-15,-3 36 0 16,8-58 0-16,-5 46 0 15,8-50 2-15,-4 44-3 16,7-41-2-16,-3 42 4 16,6-52 1-16,-2 48-3 15,9-53 1-15,-6 47-2 16,10-38 0-16,-10 47 2 16,10-54 2-16,-10 48-1 15,7-66-1-15,-11 56 1 16,4-56-1-16,-4 54 0 15,0-36 0-15,-7 48 2 0,4-44 1 16,-4 44-4-16,-4-51-1 16,-3 45 1-16,-3-35 0 15,-1 44 1-15,-3-51 2 16,0 45-3-16,-3-47 0 16,-1 46 1-16,1-24 2 15,-1 40-1-15,-3-43-1 16,4 43-2-16,-8-50 1 15,4 44 1-15,-4-34 2 16,1 43-3-16,-4-50 0 16,3 44 1-16,-6-34 2 15,2 41-3-15,-9-20 0 16,6 38 1-16,-7-2 2 16,4 24-1-16,-3-16 2 0,6 23-4 15,-3-7 0-15,3 16 1 16,-3 6 0-16,3 13 0 15,-3 6 0-15,7 9 2 16,-7 7 1-16,3 6-4 16,-3 6 1-16,3 0-2 15,1 10 0-15,3-4 2 16,-4 4 0-16,4-1 2 16,-4 4 1-16,4 0-4 15,-3-1 1-15,-1 1 0 16,-7 3 0-16,4 0 0 15,-7 3 0-15,3 0 0 16,-7 3 0-16,8 0 0 16,-12 3 0-16,8-2 0 15,-21 2 0-15,10-3 2 0,-21 0 1 16,14 0-4-16,-14-3 1 16,14 0 2-16,-14-3 1 15,11 0-4-15,-29 0 1 16,18 0 2-16,-21 3 1 15,18 0-4-15,-18 0 1 16,14 0 0-16,-29 0 0 16,19 0 0-16,-15 0 0 15,18 0 0-15,-18-3 2 16,18-1-1-16,-21-2-1 0,21 3 1 16,-7-3-1-16,14 0 0 15,-11-1 2-15,18-2-1 16,-14 9-1-16,14-3 1 15,-14-4-1-15,14 7-3 16,-4 0 2-16,11 0 1 16,-3 0 0-16,10 7 0 15,-7-4 0-15,11 3 0 16,-15 4 2-16,12-4-3 16,-8 6-2-16,7-2 2 15,0 2 0-15,7 1 1 16,0-1 2-16,8-2-1 15,2-4 2-15,5 3-4 16,3-9-2-16,3 7-29 0,4-4-14 16,3-3-128-1,11 9-76-15,0 1 114 16</inkml:trace>
  <inkml:trace contextRef="#ctx0" brushRef="#br0" timeOffset="11273.193">28653 4638 192 0,'0'-15'71'0,"0"8"-55"0,3 1 6 0,-3 3 0 16,4 0-3-16,-1 0 1 16,1 0-5-16,-1 3 1 15,1 3-9-15,-1 3 2 0,1 10 4 16,-1 9-3-16,-3 9 2 15,0-12-3-15,4 22 0 16,-4-9-1-16,3 31 2 16,1-16-1-16,-1 50 0 15,1 25-1-15,-4-18 2 16,0-25-3-16,0 43-2 16,0-28 0-16,0 63-1 15,0-41-5-15,0 25 1 0,0-28 0 16,4 38 0-16,-1-38 0 15,1 38 2-15,-1 34-1 16,-3-28 2-16,0-16-4 16,-3 3 0-16,-1 1 1 15,1-17 2-15,-5-5-3 16,1 2 0-16,0 1 1 16,0-10 2-16,0-3-1 15,0-3-1-15,0 3 1 16,4-3-1-16,-4-10 0 15,0-2 0-15,-1 8 0 16,1 4 2-16,-3 13-3 16,3-10-2-16,0-3 2 15,0 6 2-15,0-3-2 0,0-6 0 16,3-10 1-16,0 3 0 16,1 7 0-16,-1-6 0 15,4-10 0-15,0 0 2 16,0 6-3-16,0 7 0 15,0-7 1-15,0-44 2 16,0-5-3-16,0 21 0 16,0-13 1-16,0 29 2 15,0-16-1-15,0 16-1 16,0-16 1-16,0 35-1 16,0-26 0-16,-3 20 0 15,3-23 0-15,-4 25 0 16,1-24 0-16,-1 18 0 15,4-9 0-15,0 0 0 16,0-23-3-16,0 20 2 0,0-19 3 16,-3 28 1-16,-1 44-1 15,1-66-2-15,3-15 3 16,0 21 0-16,0-22-1 16,0 29-2-16,0 40 1 15,0-18 1-15,0-19-1 16,0-10-1-16,0-6 1 15,0-25 1-15,0-12-3 16,0 31 0-16,0 28 1 16,3-16 0-16,-3-9-3 15,0-28 2-15,0-7 1 16,0 17 2-16,0-11-1 16,0 23 2-16,0 31 0 15,0-44 1-15,0-9 0 0,0 9 0 16,0 29 0-16,4-14 2 15,-1 8-1-15,1-4 0 16,-1-7-1-16,1-5 0 16,-1-4 0-16,1-6 0 15,-1-6-2-15,-3-4 1 16,0 1-2-16,0-3 2 16,0-1-4-16,0-3 0 15,0 1 1-15,0-4 0 16,0 0 0-16,0-3 2 15,0-9 1-15,0-4 3 16,0-2 1-16,0-4 1 16,0 0-4-16,0-6-1 15,0 7-3-15,4-1-3 0,0 0 2 16,-1-3 0-16,4 7-2 16,0-4 2-16,0-3 1 15,0-3 2-15,0 6-1 16,4-2-1-16,0-4-2 15,3 6 1-15,3-3 1 16,8 6 0-16,3-5 0 16,7-1 0-16,8 0-3 15,3-3 2-15,3-3 1 16,-3 0 2-16,0-4 1 16,7 1 1-16,0 6-2 0,10 0-2 15,8 0 3-15,3 0 0 16,-4 0 1-16,-3 0 2 15,0-3-5-15,4-3-3 16,10 2 1-16,4-5 2 16,-4-7 0-16,-7 4-1 15,-4-4 1-15,5 4-1 16,6-1 0-16,0 4 0 16,-4 2 0-16,-6 4 0 15,-7 0 2-15,-5 0 1 16,9 0-4-16,2-3 1 15,1 2 0-15,-4-2 0 16,-4-3 0-16,-3-1 0 0,-7-2 0 16,0 2 2-16,0 1-3 15,3 3 0-15,4 3 1 16,0-1 0-16,-3 4 0 16,-4 0 2-16,-4-3-3 15,-3 0 0-15,0 0 1 16,0 0 0-16,7 0 0 15,-4 0 0-15,0-4 0 16,-3 4 0-16,-4 0 0 16,-3 3 0-16,-3 0 0 15,-5 0 0-15,-2 0 0 16,-5 0 0-16,-3 0 0 16,-3 0 2-16,-4 0-3 15,0-3 0-15,-3 0-1 16,-4-3 0-16,0-4 2 0,0 7 2 15,-3-6-1-15,-1 2-1 16,-3-2 1-16,0 6 1 16,0-3-3-16,0-4-2 15,0 4 4-15,0-4 1 16,0-2-3-16,0-7-1 16,0-3 3-16,0-9 1 15,-3-4 0-15,-1-5-2 16,0-7-2-16,1 6 1 15,-1-6-1-15,-3 0 0 16,4 0 2-16,-4-10 2 0,3-12-3 16,1-9 0-16,3-4 1 15,0 1 2 1,3-7-1-16,1-6-1 16,3-6 1-16,0 6-1 0,0 3 0 15,4-7 0-15,-4-11 0 16,3 2 0-16,4 10 0 15,0 6 0-15,4-9-3 16,3-16 2-16,0 6 1 16,4 3 2-16,0-6-3 15,-4-12 0-15,0 12 1 16,-3 10 0-16,-1 9 2 16,-3-10 1-16,-3-12-4 15,-7 16 1-15,-1 3 2 0,1-4 1 16,-4-15-4-16,0 0 1 15,0 16-2-15,-4-7 0 16,1-9 2-16,-1-3 2 16,-3 9-1-16,0 4-1 15,0-17 1-15,0-2-1 16,3 6 0-16,1 3 0 16,3-16 0-16,0 4 0 15,0 12 0-15,-4 9 0 16,1-12 0-16,-4-3 0 15,0 12 0-15,0 3 2 16,3-9-3-16,4-12 0 0,4 5 1 16,6 14 0-16,4-7 0 15,4-4 0-15,3 14 0 16,-3 9 2-16,-1 6-1 16,-3-13-1-16,1-12-2 15,-1 6 1-15,0 1 1 16,0-17 0-16,0-2 0 15,-3 9 2-15,-1 9-1 16,-3 3 2-16,0-2-2 16,-3 5-1-16,-4 10 1 15,0 6 1-15,0-9-3 16,-4-10 0-16,1 1 3 16,-4 5 1-16,3 1-4 15,-3-7 1-15,4-5 0 16,-4 8 0-16,-4 10 0 15,-3 6 0-15,-4-6 0 16,-3-6 0-16,0 9 0 0,-4 9 0 16,0 10 0-16,1 3 2 15,3 10-1-15,-1-1 2 16,1 1-4-16,0 5-2 16,3 4 4-16,1 6 1 15,-1 7 0-15,4 2-2 16,4 7-2-16,-1 3 1 15,4 6 1-15,0 3 2 16,0 4-1-16,0-1-1 16,3 4 1-16,1-1-1 0,-1 1 0 15,1 6 2-15,-1-3-3 16,1 6 0 0,3 0 1-16,-8 0 2 15,1 0-3-15,0 0 0 16,-3 6 1-16,-1-3 2 0,-3 3-1 15,0-3-1-15,0 4 1 16,-4-7 1-16,-3 0-1 16,-4 0 2-16,-3-7-2 15,-4 7-1-15,-3-3 1 16,-4-3-1-16,-3 6 0 16,0 0 0-16,-1 6 0 15,-3-6 0-15,-10 0 0 16,-4 0 0-16,-7 0 0 15,-4 0 2-15,4 3-3 0,4-3 0 16,-1 0 1-16,-6-3 0 16,-4-3 0-16,-4 6 2 15,4 0-3-15,4-3 0 16,6 3-1-16,-3-6 0 16,-4 6 4-16,1-4 1 15,-1-2-4-15,4 3 1 16,7-6 0-16,4-1 2 15,7 1-1-15,6 3-1 16,-3-1 1-16,-3 4-1 16,-4 0 0-16,0 3 0 15,0 0 0-15,4 0 0 16,3 0 0-16,4 0 0 16,3 0 0-16,4 3 0 0,3-3 0 15,0 0 0-15,0 3 0 16,-3 0 0-16,0 1 0 15,-4-1 0-15,0 3 0 16,0 0 0-16,4 1 0 16,3-4 2-16,1 3-1 15,2-3-1-15,5 0 1 16,2-3-1-16,1 6 2 16,0-2 1-16,3-4-4 15,1 6 1-15,-1-6 0 16,1 0 2-16,2 0-3 15,1 0 0-15,-3 0-1 0,-1 0 0 16,4 0 4-16,-7 0 3 16,3 0-4-16,0 3-1 15,1-3 0-15,-1 0 0 16,1 6 0-16,-1-6 0 16,0 0 0-16,4 0 2 15,0 0-1-15,0 0-1 16,0 0-2-16,0 0 1 15,0 0 1-15,0 0 0 16,-4 0 2-16,4 0 1 16,0 3-4-16,0-3 1 15,-1 7 0-15,5-4 0 16,-1-3 0-16,1 6 0 16,3-6 0-16,0 0 0 15,0 0 0-15,-1 0 0 0,5 0-3 16,3 0 2-16,-7 0 1 15,7 0 0-15,0 0 0 16,0 0 0-16,-4 0-3 16,4 0 2-16,-3 0 1 15,-4 0 0-15,7 0 0 16,0 0 0-16,-7 0 0 16,0 0 2-16,7 0-10 15,-7 0-4-15,0-6-54 16,-4 6-23-16,-7 0-85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23:30.87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7634 7884 292 0,'-3'3'110'0,"3"-3"-86"0,0 0 7 0,0 0-2 0,0 0-9 16,0 6 0-16,0-3 0 15,0 7 0 1,3-4-11-16,1-3 6 0,-1 0 2 0,1 0-3 16,6-3 2-16,1 0-3 15,7 0 2-15,-1 0-6 16,11 0-1-16,-6 0-4 16,13 3-3-16,-7-3 2 15,11 4 0-15,-7 2 5 16,3-3 5-16,-3-3-3 15,3 3 2-15,-7-3-3 16,4 3 2-16,-7 0-6 16,3 4-3-16,-4-1-1 15,1 3 1-15,-4-2-1 0,1 2 2 16,-5 0-4 0,1-2 0-16,-4-4-1 15,-4 3 0-15,1-3-3 0,-4-3-1 16,-3 0-28-16,-4 0-13 15,0 0-37-15,-4 0-17 16</inkml:trace>
  <inkml:trace contextRef="#ctx0" brushRef="#br0" timeOffset="465.987">7680 8279 260 0,'-4'0'96'0,"4"0"-75"0,0-7 14 16,0 7 3-16,0-3 0 16,0-3 2-16,8 3-5 15,-5-3-1-15,8-4-19 0,-1 1 4 16,8 9 2-16,-4-3-3 0,11 3 0 16,-4 0-2-16,11 3 0 15,-8 3-6-15,12-3-4 16,-8-3-3-16,7 7 0 15,-7-4-2-15,8-3-1 16,-8 0 1-16,7 0 1 16,-7 0-1-16,4 0 2 15,-4 0-20-15,0 0-6 16,-6 0-34-16,2 0-16 16,-3 0-79-1,1-10-61-15,-5 10 86 16</inkml:trace>
  <inkml:trace contextRef="#ctx0" brushRef="#br0" timeOffset="987.295">9137 7473 308 0,'0'-13'115'0,"0"13"-89"0,0-9 12 0,0 9 1 16,0-3-6-16,0 3 1 15,3 3-8-15,1 0-2 0,3 22-13 16,-3-3-2-16,3 28-2 0,0-9-3 15,0 19-1-15,0-13-3 16,0 28-1-16,0-15 3 16,0 15 1-16,0-9-1 15,0-4-2-15,-3-12-2 16,3-2-1-16,-4-11-20 16,1-2-10-16,-1-7-27 15,1-9-10-15,-1-1-60 16,1-2-50-1,-1-3 72-15</inkml:trace>
  <inkml:trace contextRef="#ctx0" brushRef="#br0" timeOffset="1602.698">9581 7482 288 0,'-3'-18'107'0,"3"18"-83"0,-4-4 4 0,4 4-4 16,-3 0-5-16,-1 0 1 16,1 0-5-16,-1 0 1 0,1 4-9 15,-1-4 5-15,-3 15 1 0,0-5-2 16,0 21-1-16,0-6-6 16,0 19-1-16,0-6 1 15,3 15 0-15,1-9 4 16,3 22 3-16,0-13-2 15,7 16 2-15,-4-10-4 16,12 1-2-16,-5-13 0 16,18 0-1-16,-3-9-2 15,17-7 1-15,-6-6 0 16,6-9 3-16,-7-7 6 0,4-9 4 16,-7 0 7-16,0-25 3 15,-4 3-5-15,0-28 0 16,-7 12-12-1,-3-21-3-15,-4 12-4 0,-11-38 1 16,1 16-2-16,-22-9 2 16,4 12-7-16,-35-6-1 15,10 15-9-15,-17 4-4 16,10 12-8-16,0 13-4 16,7 6-21-16,7 10-10 15,4 2-42-15,7 10-17 16,3 0-21-1</inkml:trace>
  <inkml:trace contextRef="#ctx0" brushRef="#br0" timeOffset="2624.107">8615 7031 264 0,'14'-50'101'0,"-14"50"-78"0,14-29 4 0,-14 29-3 16,4-6-10-16,-1 3 0 15,1 0 3-15,-1 0 3 16,4 9-10-16,0 0 1 0,4 26 2 16,-1-1-1-16,5 35 1 0,-5-13-5 15,8 73-3-15,-4-29-2 16,4 75 0-16,-1-40-2 16,-3 44-1-16,-3-39 1 15,3 27-1-15,-3-39 4 16,-1 0 5-16,-3-27-3 15,4-8-1-15,-4-17 0 16,7-11 1-16,-3-15 3 16,6-18 5-16,-3-1-2 15,7-16 3-15,-3-2-2 16,14-10 2-16,-7 0-8 0,31-10-2 16,-10 4-3-16,28-13 1 15,-14 4-2-15,49-17 2 16,-21 7-2-16,36-16-1 15,-29 4 3 1,46 2 0-16,-31 4-1 0,10 3-2 16,-29 6 1-16,1 3-1 15,-18 9 2-15,-10 7 1 16,-11 3-1-16,-8 3-2 16,-9-3 1-16,-5 0-1 15,-6 0 0-15,0 0 0 16,-4-3 0-16,0-12 2 15,-3 2-1-15,-1-9-1 16,-2 3 1-16,-8-18-1 16,0 5 0-16,-7-49 0 15,0 21 2-15,-18-46 1 16,4 24-4-16,-18-56 1 16,7 38-2-16,-13-41 0 0,6 31 0 15,-21-9-2-15,11 25 3 16,-18 3 0-16,14 22 1 15,-4 3 0-15,8 13-3 16,0 6 2-16,10 9-1 16,-3 7 0-16,3 3 2 15,-7 9 2-15,4 3-3 16,-22 7-2-16,12-1-5 16,-22 1-2-16,10 9-13 15,-20 0-3-15,13 0-13 0,-17 6-5 16,14-3-7-16,-4 7-1 15,15-4-91 1</inkml:trace>
  <inkml:trace contextRef="#ctx0" brushRef="#br0" timeOffset="3510.306">7084 10191 264 0,'-4'7'99'0,"4"-7"-77"0,-3 0 7 0,3 0-3 15,0 3-3-15,0-3 1 16,3 6-2-16,-3-3-2 15,7-3-10-15,0 6 2 0,4-2 4 16,0-4 1-16,6 0 1 16,4 0-5-16,8-4 0 15,-5-2-8 1,19 6-1-16,-12-3-2 0,8-3-2 16,-7 3-2-16,0-4 1 15,-4 4 3-15,-3-3 1 16,-8 6-37-16,1 0-14 15,-4 0-69-15,-7 6-29 16,0-3 25 0</inkml:trace>
  <inkml:trace contextRef="#ctx0" brushRef="#br0" timeOffset="3722.871">7228 10577 244 0,'-3'9'93'0,"3"-9"-72"0,10 0 18 16,-10 0 3-16,11-3-7 16,0 3 0-16,17-9-12 15,-7 0-1-15,14-7-13 16,-6 3-8-16,9 1-3 0,-9 2 1 16,6 1 0-16,-7 3-39 15,7-1-15-15,-10 4-88 16</inkml:trace>
  <inkml:trace contextRef="#ctx0" brushRef="#br0" timeOffset="4952.736">8696 9981 212 0,'0'-31'82'0,"0"31"-64"0,4-31 18 0,-4 24 2 16,0-2-7 0,0 0 2-16,3-1-10 0,1 1-2 15,-1 2-12-15,1 4 3 0,-4 6 2 16,0 1-3-16,-7 18-1 16,3-7-4-16,-3 17 1 15,0-4-4-15,0 3 0 16,0-6-1-16,0-3 1 15,3 3-4-15,1-6 0 16,3-3-1-16,0-4-2 16,0 1 5-16,7-4 1 15,-4 1-3-15,8-4-1 16,-4 0 3-16,11-6 1 16,-4 0-3-16,14-3 1 15,-7 3-2-15,18-3-2 0,-7 0 3 16,10 6 2-16,-10 0 0 15,17 6 2-15,-7-5-4 16,11 14-2-16,-10-8 4 16,3 5 3-16,-11-2 8 15,-3 6 4-15,-4-3 5 16,-11 9 2-16,-2-7-4 16,-12 11-1-16,1-1-8 15,-22 6-4-15,4-5-1 16,-14 5-1-16,3-6-5 15,-10 0 1-15,3-6-2 16,-14-3 0-16,11-3 0 16,-18-13-2-16,7 6-22 0,-7-18-7 15,11 9-4-15,3-9 0 16,7-1-19-16,4-5-7 16,7 2-74-1</inkml:trace>
  <inkml:trace contextRef="#ctx0" brushRef="#br0" timeOffset="5463.308">8777 9840 264 0,'-7'-6'101'0,"7"6"-78"0,-3 6 6 15,3-6-2-15,0 0-11 16,0 0 1-16,-4 3-6 16,0 0 1-16,4 1-7 0,0-1 4 0,0 3 1 15,0-3 1-15,8 0 1 16,-5 0 5-16,15-3 1 16,-4 0-3-16,11-6 1 15,-4 0-3-15,10-7 0 16,-2 4-7-16,9-4-2 15,-6 4-4-15,14 0-1 16,-7-1 1-16,3 4 2 16,-7 0 1-16,1-1 3 15,-8 1-5-15,0 0-1 16,-7 0-22-16,-3-4-8 16,-4 4-38-16,-3 0-16 15,-4-1-64 1</inkml:trace>
  <inkml:trace contextRef="#ctx0" brushRef="#br0" timeOffset="6603.25">8248 9643 252 0,'-4'-7'93'0,"4"7"-72"0,0 0 7 0,0 0-2 0,0 4-5 15,0-1 2-15,7 9-2 16,1-6-1-16,6 23-10 15,-4-10 0-15,11 43 1 0,-3-12 5 16,10 48 2-16,-7-23-9 16,8 60-3-1,-8-29-4-15,-4 17-2 0,-2-29 5 16,-1 12 1-16,-4-18-2 16,1-13-1-16,-1-9-1 15,1-16-2-15,-4-9 7 16,0-13 5-16,0 1 0 15,0-20 1-15,0 0-5 16,0-9-3-16,0 0-2 16,4-3 0-16,0-3-2 15,10-3-1-15,-4-4 1 0,22-3 1 16,-7 4-3-16,21-4 0 16,-7 4 1-16,24-7 0 15,-13 9 0-15,41-9 0 16,26-6 0-16,-29 16 2 15,-21 3-1-15,39-7-1 16,-25 4 1-16,11-1-1 16,-21 4 0-16,10-3 0 15,-17 9 2-15,-8-3 1 16,-10-4-1-16,-11 7 1 16,-6-3 4-16,-5-3 4 15,-10 6-4-15,-3-10 1 16,-4 7-5-16,-7-6-2 15,0 3-3-15,-3-7 1 16,-1 4 1-16,-3-13 0 0,0 3 0 16,-3-25 0-16,-1 16 0 15,-3-22 2-15,0 9-3 16,-10-34 0-16,2 9 1 16,-13-41 0-16,4 23 0 15,-15-48 0-15,7 28-3 16,-7-2 0-16,7 21 2 15,1 13 2-15,2 16 0 16,1 12-1-16,4 6 1 16,-1 13-1-16,4 0 0 15,0 6 0-15,3 10 0 16,-3-1 0-16,3 7 0 16,-7 0 0-16,4 0 0 15,-11 3 2-15,8 0-3 0,-33 6 0 16,11-3 1-16,-28 22 2 15,14-3-1-15,-45 16-1 16,20-7 1-16,-32 4-1 16,26-7 0-16,-22 0 0 15,21-6-5-15,4-6-1 16,17-4-15-16,15-9-6 16,10-3-19-16,25-3-9 15,10-9-83 1,8-4-65-16,3 4 74 15</inkml:trace>
  <inkml:trace contextRef="#ctx0" brushRef="#br0" timeOffset="7487.131">7200 12270 224 0,'-3'-6'85'0,"3"6"-66"0,0 0 16 0,0 0 6 16,0 0-7-16,0 0 1 16,7-3-7-16,7-3 0 15,0 6-16-15,0 0 2 0,11 0 0 16,10 0-1-16,-3 6 0 0,-8-3-5 15,15-3 0-15,4 0-5 16,-1 0 0-16,7-9-1 16,-13 9 1-16,-8-4-2 15,7-2 2-15,-3 3-2 16,-4-3-1-16,-3 3 1 16,-4-1-1-16,-3 1-29 15,-8 3-10-15,1 0-30 16,-11 0-11-16,0 0-54 15</inkml:trace>
  <inkml:trace contextRef="#ctx0" brushRef="#br0" timeOffset="7803.602">7412 12728 252 0,'-4'0'96'0,"8"0"-75"0,6-3 14 0,-6 3 3 15,7-3-5-15,3-4 3 16,-4 4-7-16,1 0-3 16,6 0-14-16,15-3-3 0,0 3-2 15,3 3-3-15,1 0-1 16,6 0-1-16,-10 0 1 15,-4 0-4-15,7-7 0 16,11-2-1-16,-14-4-2 0,-8 10-35 16,1-12-16-1,-4 5-74-15,0-2-56 16,8-13 73-16</inkml:trace>
  <inkml:trace contextRef="#ctx0" brushRef="#br0" timeOffset="9005.349">8721 12004 224 0,'-11'-19'85'0,"4"19"-66"0,-4-3 10 0,11 3 2 0,-3 3-13 15,-1-3 0-15,-3 9-4 16,4 1 1-16,-4-1-8 16,0 1 7-16,3 5 3 0,1-5-1 15,3-1 3-15,0-3-4 16,7-3-1-16,10-3-2 15,8-3 0-15,7-3 0 16,10-3 2-16,4-7-3 16,0-3 1-16,0 0-1 15,3 0 3-15,4-2-5 16,3-5-1-16,4 5-4 16,-3 2-3-16,-4 0 0 15,-7 9-1-15,-8 1 2 0,-2 6 1 16,-8 3-1-16,-10 3 1 15,-4-3 0-15,-4 9 1 16,1 1-2-16,-4 9-2 16,0-10 1-16,-3 10 1 15,-1 6-1-15,-3-6 2 16,0-4-2-16,-3 4 2 16,3-3-2-16,-4 3-1 15,0-4-2-15,-3 7 1 16,0-3 1-16,-3 16 0 15,-1-7 0-15,-6 38 2 16,-1-16-3-16,-7 28 0 16,4-21 1-16,-4 27 0 15,-6 20 0-15,6-10 2 16,4-13-1-16,7-15-1 16,3-12-2-16,4-20-1 0,3-6-7 15,1-3-2-15,-1 1-24 16,1-5-9-16,-1-5-15 15,-3-6-5-15,4-10-81 16</inkml:trace>
  <inkml:trace contextRef="#ctx0" brushRef="#br0" timeOffset="10176.672">8364 11637 236 0,'-7'-19'88'0,"7"19"-69"0,0-34 17 0,0 24 3 0,0 4-17 16,0 3-4-16,0 3-5 16,0 12-1-16,0 1-6 15,0 15-2-15,4 7 2 0,-1 21 1 16,4 19 3-16,4 7 1 15,3-4 3-15,-3-18-3 16,6 65-1-16,-3-31-6 16,4 50-1-16,7 38 1 15,-8-25 0-15,-2-28 2 16,-5-17 1-16,1-14-1 16,-4-20-1-16,0-12-3 15,-4-16-2-15,1-12 1 16,-1-19 1-16,1-1 5 0,-1-2 6 15,1-7-3-15,0-2 2 16,6-1-7-16,4-6-1 16,0-3-2-16,7 0-2 15,11-4 1-15,7-2-1 16,10 0 0-16,11-1 0 16,0 1 0-16,14 3 0 15,15-4 0-15,6 10 2 16,-3 0-1-16,6 0-1 15,12-3 1-15,-4-3-1 16,-8-4 0-16,-9 4 2 16,-12-6-1-16,-10-1 2 15,-10 4-2-15,-22 2-1 16,-3 1 3-16,-4 3 0 16,0 0-1-16,-7 3-2 0,4 0 1 15,-11 0 1-15,-3 0-1 16,-1 0 2-16,-3 0-2 15,0 0 2-15,0 0-2 16,-3 0-1-16,-1 0 1 16,1-3 1-16,0-4-1 15,-4 1-1-15,0 0 1 16,-4-10 1-16,0 4-1 16,-3-14-1-16,4 5 1 15,-8-36 1-15,4 10-1 16,-10-31-1-16,3 21 1 15,-15-62-1-15,8 25 0 0,-18-53 0 16,11 24 0-16,-7-15 0 16,7 32 0-1,-4-7 2-15,7 25-3 16,0 3 0-16,4 16 1 0,0 13 2 16,3 9-3-16,1 6 0 15,-4 4 1-15,7 15 2 16,3 3-1-16,0 3-1 15,1 4 1-15,-1-1 1 16,4 4-1-16,-7-1-1 16,3 4 1-16,-10-3 1 15,4 5 5-15,-15-2 4 16,7 6-4-16,-35 0-2 16,14 0 0-16,-31 6-1 0,17-2-2 15,-46 5-2-15,-35 7-2 16,39-4 1-16,20 1-10 15,-34 6-3 1,-22 9-13-16,50 0-5 0,18-9-8 16,6 6 0-16,4 0-18 15,32-12-5-15,3-1-82 16</inkml:trace>
  <inkml:trace contextRef="#ctx0" brushRef="#br0" timeOffset="15369.323">22440 4566 236 0,'7'-15'90'0,"-3"5"-70"0,-4-2 6 16,0 5-1-16,0-2-10 15,0 0 0-15,0-1-3 16,0 1 2-16,-4-1-7 16,1-2 0-16,-4 2 0 0,-7 4-3 15,-8 0-1-15,-9 6-1 16,-19 3 1-16,-13 10 2 16,-4 5 4-16,-7 7-4 15,-7 16-3-15,-15 19-1 16,1 12-1-16,7 6 2 15,7 20 1-15,7 18 1 0,17 0 2 16,22-4 1-16,21 8 1 16,21-4-4-16,32-19-1 15,28-22 8-15,14-19 2 16,11-15 2-16,20-19 1 16,1-19-6-16,-10-9-4 15,-12-6-3-15,-13-4-3 16,-15-3-10-16,-10 0-4 15,-14 4-35-15,-7-1-13 16</inkml:trace>
  <inkml:trace contextRef="#ctx0" brushRef="#br0" timeOffset="15924.55">22807 4366 252 0,'11'-60'96'0,"-4"26"-75"0,-4-10 12 0,-3 28 0 15,0 7-7-15,0 5 2 16,0 20-7-16,-3 19-1 16,-4 12-11-16,0 15 12 0,-4 36 6 15,-3 11-3-15,3 7-2 16,1 22-12-16,6-3-4 16,4-19-4-16,4-19 1 15,-1-18-4-15,4-7 0 16,4-16 10-16,-4-15 5 15,0-19 5-15,0-6 1 16,0-16-11-16,4-10-5 16,3-15-3-16,0-12 1 15,7-14-3-15,4-5 0 0,3 9 1 16,0 6 2-16,4 10-3 16,-4 12 0-16,-3 19 5 15,-7 22 5-15,-11 19-10 16,-4 6-3-16,-3 0 6 15,0 6 3-15,0-3-5 16,0-9-1-16,4 0-27 16,-1-10-11-16,8-9-49 15,3-3-18-15,0-7-55 16</inkml:trace>
  <inkml:trace contextRef="#ctx0" brushRef="#br0" timeOffset="16376.328">23375 5407 284 0,'4'0'107'0,"-4"3"-83"0,3-3 10 0,-3 0 2 16,4 0-11-16,3 0-2 16,3 0-11-16,4 0-3 15,4 0-5-15,3-10 4 0,4 4 4 0,0-6-2 16,-4-7 0-16,-7-6-4 16,-4-4-1-16,-10-5-1 15,-7 6 2-15,-7 0-3 16,-3 6 0-16,-5 12-1 15,-2 10-2-15,-4 22 3 16,-4 9 0-16,0 4 3 16,4 9 1-16,3 0-1 15,8 0-1-15,9 3-6 16,12-3 1-16,14-10 2 16,6-12 3-16,15-13-2 15,11-9 0-15,9-9-12 16,1 0-7-16,-3-1-71 0,-4 1-32 15,0-4-34 1</inkml:trace>
  <inkml:trace contextRef="#ctx0" brushRef="#br0" timeOffset="16736.811">24119 5102 284 0,'-7'-37'107'0,"0"24"-83"0,-3 4 10 0,3 6 0 0,-7-3-8 16,-4 6 2-16,-7 6-5 15,1 6 0-15,-5 10-12 16,-2 13 2-16,-5 6 3 0,5 9-4 15,2-6-2-15,5-4-5 16,6 4-4-16,7-6 0 16,8-4-1-16,10-5-3 15,7-4 2-15,11-13 1 16,17-6 2-16,22-2-3 16,3-8 0-16,0-2-19 15,-7-3-9-15,-11-1-36 16,-3 1-16-16,0-10-65 15</inkml:trace>
  <inkml:trace contextRef="#ctx0" brushRef="#br0" timeOffset="17051.589">24275 4206 312 0,'-7'-38'115'0,"7"32"-89"0,3 9 8 0,-3 3-4 0,4 13-5 16,-1 9 0 0,1 16-8-16,3 3-2 0,-4 19-9 15,1 25 3-15,-1 12 3 0,1 10-4 16,-1 6-2-16,4 7-3 15,1-10-3-15,-1-19-2 16,-4-6 1-16,1-13-10 16,-1-12-3-16,1-6-42 15,-1-13-15-15,4-9-83 16</inkml:trace>
  <inkml:trace contextRef="#ctx0" brushRef="#br0" timeOffset="17397.638">24776 4827 324 0,'3'-7'121'0,"-10"10"-95"0,0 7 5 0,0-1-4 15,-7 4-7-15,-11 6 3 16,-10 6-2-16,-7 9-1 15,-8 10-10-15,1 9-2 0,3 4-1 16,7-4-1-16,7-6-1 16,11-6-6-16,4-7 1 15,6-5-2-15,7-1 0 16,8-3 11-16,10-3 3 16,14-3-1-16,15-4 1 0,10 4-5 15,-1 0-2-15,1 0-2 16,0-7-3-16,0-5-8 15,0-4-5-15,0-3-64 16,-7-3-28-16,-7-4-62 16</inkml:trace>
  <inkml:trace contextRef="#ctx0" brushRef="#br0" timeOffset="18223.213">25266 5102 300 0,'3'-25'112'0,"1"19"-87"0,3 3 9 15,-7 6-1-15,0 3-4 16,0 13 3-16,0 6-11 15,0-6-3-15,-3 28-10 16,3-9-1-16,0 12 0 0,0 28-1 0,3-12-1 16,4 0-3-1,0-25-2-15,-3-7 1 16,10-9-1-16,-4-3 0 16,15-22 2-16,17-12-1 0,4-10 2 15,-3-6-2-15,-15 9 2 16,-3 6-4-16,-1-6-2 15,4-3 4-15,-10 10 1 16,-4-1-3-16,-3 13-1 16,3 0 1-16,-4 0 0 15,-2 7 1-15,6 2 0 16,0-3-3-16,3 1 2 16,-2-1 3-16,6-3 1 15,3-3 5-15,-6-3 5 16,-4 0-1-16,0-10 3 15,-3 4-8-15,-4-13-2 16,-4-16-3-16,-3-6 1 16,-7-6-2-16,0 13 2 15,0 5-4-15,-3 1-2 0,-4 3-7 16,-1 9-4-16,5 9-17 16,-1 10-7-16,4 4-20 15,4 5-6-15,3 0-89 16</inkml:trace>
  <inkml:trace contextRef="#ctx0" brushRef="#br0" timeOffset="18603.335">26204 5231 328 0,'4'-22'123'0,"-4"13"-95"0,3-7 7 0,-3 10-1 16,0 6-13-16,0 0 0 0,0 0-8 16,0 15-3-16,0 7-5 15,0 7-2-15,0 2 3 0,-3 7-5 16,-1-4-3-16,1 1 1 16,-1-1 0-16,4-3-39 15,-3-9-18-15,-1-3-102 16</inkml:trace>
  <inkml:trace contextRef="#ctx0" brushRef="#br0" timeOffset="18763.459">26130 4939 304 0,'-39'-43'115'0,"25"36"-89"0,0 4-6 0,14 3-8 16,0 0-15-16,4 3-2 15,6-3-27-15,8 10-9 16,0-4-78-16,3-3-35 16</inkml:trace>
  <inkml:trace contextRef="#ctx0" brushRef="#br0" timeOffset="19110.017">26772 4319 356 0,'11'-47'132'0,"-11"47"-103"0,0 0-8 15,-4 15 19 1,1 10-19-16,-4 7-10 15,0 8-4-15,0 14-5 16,3 18 1-16,1 13 0 0,-1 2-1 16,1 4-2-16,3 16-2 15,0 3-1-15,0-13 2 0,0-9 0 16,0-10-13-16,0-12-5 16,0-13-21-16,0-9-8 15,0-13-62 1,0 1-66-16,-4-17 53 15</inkml:trace>
  <inkml:trace contextRef="#ctx0" brushRef="#br0" timeOffset="19632.496">26568 4908 280 0,'-7'-9'107'0,"14"9"-83"0,7 0-7 0,-7 0-9 0,7 0-11 15,4-3 2-15,-1-4 3 16,4-2 3-16,4-7-2 16,0-6 5-16,0-9 2 0,3-10-3 15,0-6-2-15,4 0 4 16,-1-3 4-16,1-7-1 16,0-12 3-16,3-9-6 15,-3 6-1-15,-4 12 9 16,-7 13 4-16,-7 13 4 15,-3 15 4-15,-7 25 0 16,-8 29 2-16,-7 15-8 16,-3 13-4-16,0 31-9 15,0 16-4-15,4-4-3 0,6 1 0 16,8-1-2-16,3-2 2 16,3-16-4-16,4-19 0 15,0-13-1-15,1-15 0 16,2-13 2-16,1-12 2 15,3-16-3-15,0-13 0 16,4-9-1-16,3-12 0 16,0 2 4-16,-3 4 1 15,-4 6-1-15,-7 6 1 16,-7 13 0-16,-7 19 1 16,-7 19 0-16,0 12 0 15,0 0-7-15,0 0 0 16,0-7-1-16,4-2 2 15,3-7-48-15,0-12-18 0,3 0-127 16</inkml:trace>
  <inkml:trace contextRef="#ctx0" brushRef="#br0" timeOffset="20405.144">20507 4638 300 0,'4'-34'112'0,"-4"28"-87"0,3 3 13 0,-3 3 1 16,0 9-12-16,0 10-1 15,0 6-9-15,0 19-2 16,4 6-9-16,-4 6 3 0,0 10 1 16,0 16-3-16,3 6-2 15,-3-4-2-15,4-5 0 16,-4-7-2-16,0-3-1 15,0-7-13-15,0-18-4 16,0-9-31-16,-4-7-11 16,-3-3-96-1</inkml:trace>
  <inkml:trace contextRef="#ctx0" brushRef="#br0" timeOffset="20623.759">20122 5159 260 0,'18'9'99'0,"10"-2"-77"0,25-14 13 15,-21 7 3-15,14-9-9 16,7-10 0-16,10 3-16 16,11 1-6-16,4-1-4 0,-4 7-3 0,-10 6 1 15,-8 3-6-15,-10 6-1 16,-7 0-41-16,-8 0-19 15,-2 4-65 1</inkml:trace>
  <inkml:trace contextRef="#ctx0" brushRef="#br0" timeOffset="20970.378">20955 4522 340 0,'-11'0'126'0,"4"10"-98"0,-7-1-1 15,4 4-6-15,-8 12-6 16,-10 19 3-16,-15 15-8 15,-9 4-1-15,-5 9-5 16,-3 10-3-16,-7 24 0 0,-10-9-1 16,-5-12 2-16,5 3-3 15,6 3 0-15,11-10-4 16,21-18 1-16,8-19-14 0,2 3-5 16,8-12-26-16,11-10-9 15,-1 3-79 1</inkml:trace>
  <inkml:trace contextRef="#ctx0" brushRef="#br0" timeOffset="21300.853">20091 4585 292 0,'0'-12'110'0,"7"12"-86"0,10 6 20 0,-6 3 2 0,7 13-9 16,10 16-2-16,4 12-13 16,3 3-6-16,7 7-9 15,1 12-3-15,-1 13 0 0,0-1-2 16,4-2 1-16,3-10-2 15,8-6-1-15,-1-10-2 16,1-6 1-16,-8-9-26 16,-6 0-9-16,-8-10-44 15,-14-6-18-15,-3-6-40 16</inkml:trace>
  <inkml:trace contextRef="#ctx0" brushRef="#br0" timeOffset="22545.694">28663 4595 220 0,'4'-16'85'0,"-8"10"-66"0,4-7 12 0,0 10 3 15,0-3-11-15,4-7-4 0,-4-3-2 16,0 4-1-16,0-7-8 16,0 0-1-16,-7 0 0 0,-4 4 1 15,-7 5 2-15,-10 7-7 16,-11 6-2-16,-13 10 1 15,-12 9 1-15,1 15-1 16,-5 20-2-16,-2 15 1 16,-1 3 1-16,1 4-1 15,6 15 2-15,11 12-2 16,15-5 2-16,13-10 0 16,21-7 3-16,22-5 3 15,17-7 5-15,15-16 1 16,13-12 0-16,18-19-7 15,8-6-3-15,-5-13-1 0,-6-12 0 16,-1-7-20-16,1-5-7 16,-7-4-61-16,-11 3-25 15,-15-6-23 1</inkml:trace>
  <inkml:trace contextRef="#ctx0" brushRef="#br0" timeOffset="23040.697">29083 5112 280 0,'-18'-22'107'0,"8"16"-83"0,-8-7 4 0,8 10-2 0,-1 0-13 15,-7 3-2-15,-6 6-2 16,-1 10-1-16,-3 9-4 16,-4 13-1-16,0 5 1 0,4-2-2 15,3 0 1-15,8 3-4 16,6-10 0-16,8-5 1 15,10-4 2-15,7-13-3 0,7 4 0 16,7-13 5-16,7-6 2 16,1-7 0-16,-1-5-1 15,-3-7-3-15,-1-3-2 16,-6 0 3-16,-4 0 2 16,-7 6 7-16,-3 9 2 15,-4 7-1-15,0 6 0 16,-3 13-7-16,-1-3-4 15,1 9-4-15,3-4-1 16,0 1-1-16,0 0 3 16,0-3-46-16,4-4-19 15,3 4-85 1</inkml:trace>
  <inkml:trace contextRef="#ctx0" brushRef="#br0" timeOffset="23385.289">29545 4209 308 0,'7'-16'115'0,"-7"26"-89"0,0 15 5 0,0-3-1 16,-3 9-8-16,-1 19-1 16,-3 7-9-16,-3 18-5 15,-5 19-4-15,-2 3-3 0,-1-3 3 16,0 13-2-16,1 6 2 16,-1-16-4-16,1-12 0 15,2-13-19-15,5-13-9 16,6-9-23-16,4-12-9 15,7-7-39 1,4-12-47-16,3 0 48 16</inkml:trace>
  <inkml:trace contextRef="#ctx0" brushRef="#br0" timeOffset="23884.978">29841 4980 272 0,'11'-19'104'0,"-11"16"-81"0,0-3 7 0,-3 3-3 16,-8 3-11-16,-3 3 1 15,-7 3-4-15,-8 4 0 16,1 5-7-16,-4 10-2 0,1 10 2 16,3 6-3-16,6 6 0 15,8 0-3-15,7-3-1 16,7-4 3-16,7-2 1 16,11-7 1-16,14-6 2 15,10-6-3-15,4-3-2 16,3-7-7-16,-3-9-4 15,-7 0-30-15,-4 0-11 0,-7 0-86 32</inkml:trace>
  <inkml:trace contextRef="#ctx0" brushRef="#br0" timeOffset="24301.386">30177 5008 292 0,'-14'-15'110'0,"3"15"-86"0,0 3 2 0,4 0-3 15,0 3-11-15,0 4 1 16,0 9-6-16,0 12 1 16,4 0-5-16,3 4-2 0,3-1 2 15,4-2 2-15,7-7 2 16,4-3 1-16,3-10 2 15,4-6 4-15,3-9 3 16,0-9-9-16,4-7-2 16,-7-3 2-16,-4 0 5 15,-4-3-1-15,-6 12 3 16,0 1-4-16,-8 2-1 16,1 7-6-16,-4 3-3 15,0 10-3-15,0 9 1 16,0 6 1-16,0 3 0 15,3 0 0-15,1 0 0 0,3-3-9 16,0 0-2-16,0-3-23 16,-4-3-10-16,1 0-30 15,-4-3-13-15,-4-1-49 16</inkml:trace>
  <inkml:trace contextRef="#ctx0" brushRef="#br0" timeOffset="24661.721">30741 4344 328 0,'11'-29'123'0,"-4"20"-95"0,3 3 9 0,-6 12 0 15,-1 0-12-15,1 10 0 16,-4 9-8-16,-4 10-2 16,-3 8-9-16,-7 17-4 0,0 18 1 15,0 1-2-15,0 2 2 16,0-9-4-16,3 4 0 15,1 5-4-15,-1-5-1 0,4-11-35 16,0-8-13-16,0-10-21 16,0-6-6-16,3-10-46 31</inkml:trace>
  <inkml:trace contextRef="#ctx0" brushRef="#br0" timeOffset="25111.98">30999 5015 228 0,'14'-22'85'0,"-11"19"-66"0,4-10 19 0,-7 10 5 15,-3 0-2-15,-1 3 2 16,-3 0-14-16,-7 6-8 15,-4 0-12-15,-6 7 0 0,-1 6 4 16,0 0-5-16,4 6 0 16,4 0-9-16,6 0-1 15,7-3 0-15,8-7 3 16,7-2 2-16,3-13 3 16,3 0-1-16,4-9 0 15,1-4-3-15,-5-3 1 16,-3 1 7-16,0 2 3 15,-3 4 2-15,-7 2 1 16,-4 7-6-16,0 0-2 0,-4 10-6 16,1 2-2-16,3 7-2 15,0 0-2-15,0 3 0 16,3 3 3-16,4-3-18 16,-3 0-4-16,-1-3-24 15,1-4-8-15,-1-2-26 16,1-4-11-16,3 1-31 15</inkml:trace>
  <inkml:trace contextRef="#ctx0" brushRef="#br0" timeOffset="25381.769">31418 4435 336 0,'-10'-29'126'0,"3"20"-98"0,-4 0 6 0,8 9-4 16,-1 0-17-16,4 0-2 16,-3 6-7-16,-1 6-3 15,1 7 0-15,3 6-1 0,-4 10 2 16,4 12-3-16,0 22 0 16,0-3-1-16,0 3 0 15,-4-7-11-15,1-2-5 16,-4-4-17-16,-4 1-5 0,1-7-10 15,-1-6-4-15,-3-7-61 16</inkml:trace>
  <inkml:trace contextRef="#ctx0" brushRef="#br0" timeOffset="25609.788">31140 4682 324 0,'-7'-6'123'0,"7"12"-95"0,3-3 0 16,1 4-4-16,3 2-16 15,7 4-4-15,7-1-3 0,7 1 1 16,8-1-1-16,-1 1-1 0,0 6 1 16,0-4-12-16,1 1-3 15,-5 0-42-15,-2 3-15 16,2-1-57-1</inkml:trace>
  <inkml:trace contextRef="#ctx0" brushRef="#br0" timeOffset="26044.183">31651 4958 252 0,'-7'-9'96'0,"-3"6"-75"16,-5 0 19-16,5 3 2 0,-1 0-13 15,-3 3-2-15,0 3-14 16,-4 0-3-16,1 4-6 16,3 2-3-16,-4 4 0 0,7 3-1 15,4 0 0-15,4 6 2 16,3-7 3-16,7-2 7 15,4-3 2-15,10-7-5 16,0-3-1-16,7-6-4 16,7-3-1-16,1-4 1 15,-1 1 0-15,-3-4-2 16,-4 1 1-16,-7-7-2 0,-10 6 2 16,-8-2-2-1,-6-1 2-15,-11 3-2 0,-4 1-1 16,-3 3-4-16,0 2-2 15,-1 7-15-15,5 3-6 16,-1 4-15-16,4 2-6 16,3 7-43-16,4 6-18 15,7 3 6 1</inkml:trace>
  <inkml:trace contextRef="#ctx0" brushRef="#br0" timeOffset="26267.982">31796 5203 208 0,'77'16'77'0,"-55"-13"-60"0,6 0 19 0,-21-3 7 0,4-3 7 15,-4-4 4-15,0-5-3 16,0-7 1-16,-4-6-29 16,-3-3 0-16,-3-4 1 0,-4-5-13 15,0-4-4-15,0 0-4 16,3 4 0-16,0 2-4 16,4 7-2-16,4 6-3 15,3 6 1-15,4 7 1 16,6 6 2-16,8 6-10 15,7 3-4-15,7 4-43 16,3-1-16-16,0 0-83 16</inkml:trace>
  <inkml:trace contextRef="#ctx0" brushRef="#br0" timeOffset="29435.838">21530 6802 244 0,'7'-19'90'0,"-3"13"-70"0,-1-4 6 15,1 7-3-15,-1 0-2 16,1 0 4-16,-1 0 0 15,1 3 2-15,-1 3-15 0,-3 3 2 0,0 7 2 16,-3 6 3-16,-1 9 1 16,-3 13-5-16,0 21 1 15,0 23 4-15,4 6 4 16,-1 19-3-16,1 21-1 16,3-5-9-16,0 2-2 15,-4 7-3-15,0 0-1 16,1-10-3-16,-4-9 1 15,0 0-2-15,3-37 2 16,1-16 2-16,-1-1 2 16,4-12-1-16,0-9-1 15,0-6 3-15,0-7 5 16,0-6-5-16,0-3 0 16,0-4-4-16,0-5-1 0,0-1-1 15,0 1 1-15,0-4-4 16,4 3 0-16,-1-6 1 15,1 0 0-15,-1 1-3 16,1-4 2-16,-1 0 1 16,8-4 0-16,0 1 0 15,13-9 2-15,-3 6-3 16,18-7 0-16,-7 4 1 16,14-7 0-16,17 3-3 15,4-2 2-15,11-1 1 16,10 0 2-16,4 4-1 15,-4 2 2-15,7 1-2 16,11 3 2-16,4 3-2 16,-8 3-1-16,7 0 3 0,11 3 0 15,0-3 1-15,-3 6 0 16,10-6-5-16,10 0-1 16,-6 3 3-16,-1-3 1 15,11 10-3-15,-35-1-1 16,-21-3 1-16,28 10 2 15,-29-4-2-15,29 7 0 16,18 3 1-16,-47-9 2 16,-17 2-1-16,11 4-1 15,-18-6 1-15,11-4 1 16,-15 1-3-16,8-4 0 16,-12 0 1-16,1-3 0 0,-7 0 0 15,-7 1 0-15,-7-4 2 16,-4 3 1-1,-7-3-4-15,-3 3 1 16,-1-3 0-16,-2 0 2 0,-5 0-1 16,1 3 2-16,-1 0-4 15,-3-3 0-15,-3 0 1 16,-1 0 2-16,8 0-3 16,-7 0 0-16,-1 0 1 15,1 0 2-15,-1-3-3 16,-3 0 0-16,0 0 1 15,0 0 2-15,0-1-3 16,0-5 0-16,4-7 3 0,-4 1 1 16,0-1-4-16,0-12 1 15,-4-13-2-15,-3-3 0 16,0-6 2-16,-4 3 2 16,1-13-1-16,-4-24-1 15,0-10 1-15,3 18-1 16,0 17 0-16,-3-64 0 15,0-30-3-15,4 12 2 16,3 3 1-16,0 12 0 16,3 20-3-16,0 12 2 15,4 18-1-15,0 14 0 16,0 8 2-16,0 4 0 16,0 16 0-16,-3 2 0 0,-1 7 0 15,1 0 2-15,-1 13-3 16,-3-4-2-16,0 7 2 15,0 5 0-15,4-2 1 16,-1 0 0-16,-3 3 0 16,0 0 0-16,0 0 0 15,0-1 0-15,-4 1-3 16,1 0 2-16,-4 0 3 16,0 0 1-16,-4 3-1 15,0 0-2-15,1 0 1 16,-1 0-1-16,0 0-3 15,-3 3 2-15,0 0 3 16,-4 0 1-16,1 0-4 16,-8 1 1-16,-3-4-2 0,-4 0 0 15,-4 0 4-15,-2 0 1 16,-1 0-4-16,3 0-1 16,-2 0 1-16,-1 3 2 15,0 0 0-15,-7 0 2 16,-7 3-4-16,0-3 0 15,0 0 1-15,4 1 0 16,3-4 0-16,0 6 0 16,-7-3 0-16,0-3 2 15,-4 0-1-15,1 0-1 16,-1-3 1-16,8-3-1 16,-1 6-3-16,4 0 2 0,-3 0 1 15,-4 0 2-15,-3 0-3 16,-1 0 0-16,1 0 1 15,6 0 0-15,4 0 0 16,0 0 0 0,0 0 0-16,0 0 2 0,-3 0-3 15,0 0 0-15,-1-4 1 16,4 1 0-16,4 0 2 16,3 0 1-16,7 0-4 15,0 3 1-15,4 0-2 16,0 0-2-16,3 0 3 15,0 0 2-15,0 0 0 0,1 0-1 16,3 0 1-16,-1 0-1 16,1 0-3-16,0 0 2 15,0 0 1-15,-1 0 2 16,1 0-3-16,3 0 0 16,1 0 1-16,3 0 2 15,-1 0-1-15,1 3-1 16,4-3 1-16,-1 0-1 15,-3 0 0-15,0 0 0 16,3 0 0-16,-3 0 0 16,0-3-3-16,0 3 2 15,3 0 1-15,-3 0 0 16,0 3 0-16,-1 0 2 16,5 0-3-16,-1-3 0 15,0 3 1-15,1-3 0 0,-1 0 0 16,1 0 2-16,-1 0-1 15,4 0-1-15,0 0 1 16,0 0-1-16,-1 0-3 16,1 4 0-16,4-4 4 15,-1 0 1-15,4 0-3 16,-3 6 1-16,3-3 0 16,-1-3 0-16,1 0 0 15,7 0 2-15,-7 0-1 16,7 0-1-16,-7 0-2 15,7 0 1-15,0 0-1 0,0 0 0 16,0 0-14-16,0 0-4 16,0 0-25-16,4 0-9 15,3 6-32 1,3-3-10-16,12-3-66 16</inkml:trace>
  <inkml:trace contextRef="#ctx0" brushRef="#br0" timeOffset="30321.356">21936 7376 200 0,'-7'0'77'0,"0"-3"-60"0,3-4 19 0,1 4 7 15,3-3-9-15,3 3-2 16,1-7 1-16,3-2 2 0,3-1-19 15,4 1 2-15,4-4 0 0,3 4-4 16,7-1 2-16,4 4-3 16,3 2 2-16,1 14-4 15,-1-1 1-15,-3 6-1 16,-4 7 1-16,-7 6-2 16,-7 4 1-16,-7 8-4 15,-10 16-2-15,-8 10 2 16,-6 0 0-16,-8-4-3 15,4-15-1-15,3-9-1 16,-7 6 1-16,-6 18-4 16,6-12 0-16,4-9 1 0,7 3 2 15,3-7-3-15,11-12-2 16,4-3 10 0,6-4 5-16,11-11-5 0,8 2-2 15,2-6-1-15,5 0 2 16,-1-6-3-16,-3 6-2 15,-4 0 0-15,0 0-1 16,-3 0-3-16,-1 0 2 16,1 0-32-16,-4-4-15 15,-3-2-23-15,0 3-6 16,-1-3-84 0,8 6-42-16,-4 0 102 15</inkml:trace>
  <inkml:trace contextRef="#ctx0" brushRef="#br0" timeOffset="30683.341">22574 7366 272 0,'0'-22'104'0,"0"13"-81"0,4-7 9 16,-4 13 1-16,3 0-8 0,1 0 0 16,-1 0 0-16,4 6-1 15,0 6-13-15,-3 7 2 0,0 6 3 16,-1 12-4-16,1 17-2 16,-4 14-5-16,0 4-2 15,0 0-1-15,-4 0-2 16,1 7 1-16,-1-17 1 15,0-6-1-15,1 7 2 16,-1-13-7-16,4-6 1 16,0-7-28-16,4-12-9 15,-1-3-20-15,5-25-7 16,-5 6-70 0</inkml:trace>
  <inkml:trace contextRef="#ctx0" brushRef="#br0" timeOffset="31102.08">22595 7288 308 0,'-14'-9'115'0,"14"9"-89"0,0 3 1 16,0 3-4-16,4 3-4 16,3 7 1-16,0 6-5 15,4 9 1-15,3 19-9 16,3 16 2-16,1 13 2 0,7-4-4 15,-1 0 1-15,1 4-7 16,-4-20-1-16,-3-12 2 16,7 7 1-16,13-4 10 0,-2-13 3 15,2-18 4-15,1-16 2 16,0-15-6 0,0-13-1-16,-7-4-3 15,-4 1 0-15,-7-9-4 0,-7-7 0 16,-10-16-3-16,-11-15 2 15,-11 3-4-15,-3 3-2 16,-4 9-3-16,4 13 1 16,0 10-1-16,3 11 0 15,4 11-3-15,3 8-1 16,4 4-11-16,7 3-3 16,0 7-28-16,7 2-9 15,7 4-32-15,8 2-13 16,6 1-41-16</inkml:trace>
  <inkml:trace contextRef="#ctx0" brushRef="#br0" timeOffset="31433.538">23428 7426 272 0,'0'-31'104'0,"0"18"-81"0,0-3 9 16,0 16 1-16,0-3-1 16,0-3 3-16,0 6-13 0,-4 9-3 15,1 1-11-15,-4 18 1 0,0 10 2 16,0 12-4-16,0 16 1 16,0-1-3-16,3 1 0 15,4-3-3-15,0 6-2 16,4-6-2-16,3-1-1 15,0-8 2-15,0-14 0 16,3-8-19-16,1-13-9 16,0-13-16-16,-1-12-5 15,1-10-39-15,3-6-16 16,0 0 1 0</inkml:trace>
  <inkml:trace contextRef="#ctx0" brushRef="#br0" timeOffset="31807.676">23403 7222 312 0,'-3'0'115'0,"3"9"-89"0,0 10 5 16,0-9-3-16,3 2-10 16,4 1 2-16,4-1 0 15,7 1 2-15,10 3-12 16,7-4 8-16,11 7 4 0,7 0-9 15,0 6-2-15,-4 9-7 16,-3 4-1-16,-4 9 1 16,-6-3 0-16,-8 0 13 15,-7-7 6-15,-10-2 0 0,-8-1-2 16,-6-5-7-16,-12 2-1 16,-6-3-8-1,-14 0-1-15,-14 1-2 0,-15-1-2 16,1 9-2-16,3-2-1 15,7-10-14-15,7 0-6 16,11-6-13-16,3-3-4 16,11-7-17-16,7 0-4 15,7-2-11-15,10-1-5 16,8 0-57 0</inkml:trace>
  <inkml:trace contextRef="#ctx0" brushRef="#br0" timeOffset="33369.004">25964 7037 188 0,'0'-41'71'15,"0"32"-55"-15,4-7 17 0,-4 16 7 0,0-9-3 16,0 9 0-16,0-3-5 15,0 3-2-15,0 3-17 16,0 6 5-16,0 23 3 0,-4 27-5 16,1 10 1-16,-1 10 1 15,-3 24 1-15,4 7-4 16,-1-1 1-16,1 8-7 16,3 11-3-16,0-9-3 15,-4-12-3-15,1-16 3 0,-4-10 0 16,0-12-1-16,3-3 1 15,1-16 2-15,-1-12 2 16,4-4-1-16,0-12-1 16,4-6 1-16,-1-3 3 15,4-7-4-15,0-3-1 16,4-3-4-16,3 0-1 16,4-3 1-16,3 0 0 15,3 0 0-15,5-4 2 16,2 1-1-16,5 0-1 15,-1-1 3-15,4-2 2 16,14 0 0-16,10-1 0 0,11 1 1 16,4 3 3-16,6-1-4 15,12-2-1-15,13 9-2 16,0 0 1-16,1 0-2 16,6 0-1-16,4 0 1 15,-10 0 1-15,-15 0-1 16,-3 0-1-16,3 0 1 15,0 0-1-15,0 0 0 16,-14 6 0-16,-7-3 0 16,-6-3 2-16,-1 7-3 15,-4-4 0-15,-3 0 1 16,-7 0 0-16,-11 0 0 16,-6-3 2-16,-8 0 1 15,-4 0 1-15,-6 0-2 0,-4 0-2 16,-3 0 1-16,-1 0 1 15,-3 0-3-15,-3 0 0 16,-1 0 1-16,1-3 2 16,0 3-1-1,-1-3-1-15,1 0-2 0,-1 0 1 16,1-4 1-16,-1 4 0 16,-3-3 0-16,0-4 2 15,0-2-1-15,-3-4-1 16,-4-6 1-16,0-9-1 15,-4-22-3-15,-3-13 0 16,0-13 2-16,-4-18 2 16,0-38 0-16,1 1-1 0,-4-20 1 15,-4 0-1-15,0 19-3 16,4 26 0-16,0 15 2 16,3 25 0-16,1 12 1 15,3 13 0-15,3 10-3 16,0 6 2-16,4 6-1 15,0 6 0-15,4 3 2 16,-1 1 2-16,1 3-3 16,-1 2 0-16,1 1 3 15,-1 0 1-15,-3-1-1 16,0 4-2-16,-4 0 1 16,-6 3-1-16,-8 0-3 15,-14 0 2-15,-14 0 1 0,-7 0 0 16,-3 3 0-16,-15 4 0 15,-24 2 0-15,0 4 0 16,-4-1-5-16,-11 1-1 16,-6 5-13-16,10 1-3 15,7-3 1-15,4 0 2 16,10-4 9-16,11 1 3 16,14-1 0-16,7 1 0 15,11-1-14-15,10-2-4 16,7-1-25-16,7 1-10 15,8-7-89 1</inkml:trace>
  <inkml:trace contextRef="#ctx0" brushRef="#br0" timeOffset="34241.3">27083 7576 244 0,'14'-18'90'0,"-11"8"-70"0,8-2 10 0,-7 8 2 15,-1-2-7-15,1 0 3 16,-1-3-3-16,1 5 2 16,-1-2-15-16,-3 6 2 0,0 0 2 15,-7 10-4-15,-3 8 1 16,-5 14-8-16,-9 5-1 15,-8 10 0-15,-3 0 2 16,-4 0-3-16,4 0 0 16,-1 1-1-16,5 2-2 15,6 0-2-15,0-3 1 16,4-6-1-16,7-7 0 16,3-6-9-16,1-6-5 0,3-9-17 15,3-4-6-15,4-9-15 16,0-3-6-16,0-6-64 15</inkml:trace>
  <inkml:trace contextRef="#ctx0" brushRef="#br0" timeOffset="34510.899">26786 7489 280 0,'-3'-16'107'0,"3"13"-83"0,0-3 6 0,0 6-1 15,3 6-5-15,4 3 3 16,4 4-6-16,3 18-1 16,7 7-11-16,4 9-1 0,3 0 2 15,0 3-4-15,1-3-1 16,-1 6-2-16,0 1 0 16,-3-1-2-16,-4 3 2 15,-3-12-7-15,-1-3-1 16,-3-13-27-16,1-9-11 15,-5-10-20-15,4-9-8 16,0-9-55 0</inkml:trace>
  <inkml:trace contextRef="#ctx0" brushRef="#br0" timeOffset="35020.214">27273 7241 260 0,'-3'0'96'0,"-1"0"-75"0,4 0 10 16,0 0 1-16,0 0-5 0,0 0 4 15,0 0-6-15,4-3-1 16,-1-4-13-16,4-2 2 0,7 0 1 16,4-1-5-16,3 4-1 15,4 0 0-15,3 3 0 16,0 3-2-16,1 6 1 16,-5 3 2-16,-3 10 2 15,-6 0 6-15,-8 3 1 16,-7 3-3-16,-7 3 1 15,-4 0-7-15,-3 1-3 16,0-1-3-16,0 0-3 16,3-3 1-16,4-6-1 15,0 0 0-15,7-10 0 16,3 1 0-16,5-4 2 16,6-6 1-16,7 0 1 15,4 0-5-15,-1-6 1 0,1 6-2 16,-4 0 0-16,0-4-40 15,0-2-19-15,-3 6-27 16,-4-3-10-16,0 3-51 16</inkml:trace>
  <inkml:trace contextRef="#ctx0" brushRef="#br0" timeOffset="36206.554">26053 6940 184 0,'-4'0'68'0,"1"3"-52"0,3 0 3 0,0-3-1 16,0 0 2-16,0 0 2 15,0 3 0-15,0-3-2 16,3 0-10-16,1 0 7 0,-4 0 5 15,0 0-5-15,0 0-2 16,0 3-6-16,0-3-4 16,3 10 0-16,1-1-1 15,3 1 4-15,3-1 3 16,4 0 2-16,4 1 5 16,7-4-4-16,-1-3 2 15,5-3-3-15,2 0 0 16,5-3-7-16,3 0-2 15,-1 3-2-15,1 0 1 16,0 0-4-16,-4 0 0 0,1 0 1 16,-8 3 0-16,-4 0 0 15,-2-3 2-15,-5 0-14 16,1 0-5-16,0 0-26 16,-4 0-11-16,0 3-94 15</inkml:trace>
  <inkml:trace contextRef="#ctx0" brushRef="#br0" timeOffset="38472.634">18030 7501 208 0,'0'-50'77'0,"4"37"-60"0,-4-5 19 0,0 11 5 16,4 1-4-16,-4 0 3 15,3 0-7-15,1 2 0 16,3 4-19-16,0 10 7 0,0 9 3 16,0 18-4-16,0 23-1 15,0 9-7-15,-4 9-2 16,1 19-2-16,-4 16 2 15,0-3-5-15,-4 3-3 16,1 3-1-16,-4-28-1 16,3-19 0-16,1 3 0 0,-1-13-3 15,4-8 2-15,0-11-6 16,0-15 0-16,0-3-28 16,4-25-9-16,-1-3-35 15,1-19-13-15,-1-16-41 16</inkml:trace>
  <inkml:trace contextRef="#ctx0" brushRef="#br0" timeOffset="38863.546">18080 7385 220 0,'-7'-37'82'0,"3"27"-64"0,-3-6 9 0,7 10 0 16,0-6-7-16,4-4 0 15,-1 0 0-15,4-6 0 16,4 0-11-16,7-6 1 16,10-6 1-16,11 2 2 0,10 4 3 15,7 9-3-15,1 10 2 16,-4 15-2-16,-4 13 0 16,-6 12 1-16,-8 7 4 15,-7 3 5-15,-10-4 3 16,-8 1-7-16,-6 0-4 15,-8 2-8-15,-6 4-3 16,-15 3-2-16,-14 3-2 0,-10 4 1 16,-8-7-1-16,1-3-3 15,3-7 2-15,7-5-1 16,7-10 0-16,8-4-9 16,9 1-3-16,8-6-24 15,7-4-8-15,7 1-18 16,7-4-5-16,4 3-71 15</inkml:trace>
  <inkml:trace contextRef="#ctx0" brushRef="#br0" timeOffset="39268.051">18510 8539 284 0,'-3'-6'107'0,"-1"-4"-83"0,4-9 13 0,-3 10 1 15,-4-3-11-15,0-1-1 16,0 4-6-16,3 2-1 15,-7-2-10-15,-3-7-1 0,4 4-1 16,-1-1 1-16,1-12 0 16,2-9-4-16,5-20-1 15,6-12-3-15,12-3-1 0,2 10 1 16,8-1 0-16,3 7 0 16,0 9 2-16,1 6-1 15,-1 10-1-15,0 9 1 16,-3 13 1-16,-4 6-6 15,-3 6-1-15,-1 7-47 16,-3 3-20-16,0 9-84 16</inkml:trace>
  <inkml:trace contextRef="#ctx0" brushRef="#br0" timeOffset="39630.323">18852 8062 216 0,'-7'19'82'0,"0"-6"-64"0,4 2 11 0,-1 1 2 15,4-3-10-15,4-4-2 16,-1 7-3-16,8-7 3 16,0-6-11-16,3-9 2 0,7-7 1 15,-4-5-4-15,-2-11-2 16,-5 1 0-16,-3-3-1 16,-7-1-2-16,-3 7 1 15,-8 3 2-15,-3 7 2 16,-7 2-1-16,-7 10 1 15,3 9-2-15,-3 13 2 16,3 16-2-16,0 12 2 16,4 3 0-16,7 0 3 15,7-3-5-15,7-6-3 16,11 3-1-16,10-13 1 16,14-6-3-16,7-9 0 15,1-4 1-15,2-8 0 0,-2-8-11 16,-4-2-5-16,-8-3-45 15,1-4-20-15,0-2-53 16</inkml:trace>
  <inkml:trace contextRef="#ctx0" brushRef="#br0" timeOffset="40124.756">19325 7937 260 0,'-14'-22'99'0,"11"13"-77"0,-5-4 4 0,5 7 0 16,3-4-17-16,0 1-2 16,0 0-5-16,0-1 1 15,-4 7-2-15,-3 0 8 0,-3 6 4 16,-4 0 2-16,-4 7 4 16,-3 5-5-16,0-2 2 15,0 9-7-15,3-3-1 16,4-1-6-16,0-2-2 15,3-3-2-15,4-4 0 16,4 7 2-16,3-4 0 16,3-2-3-16,4 5 2 15,7-2 1-15,4 3 2 16,7-1-3-16,3 1 0 0,4-4 1 16,-1 7 2-16,1 0 1 15,-4 3 3-15,-3 0 6 16,-4 0 2-16,-7-3-1 15,-3 3 0-15,-8-4-3 16,-3 4 1-16,-7-3-2 16,-7 0 0-16,-3-3-3 15,-8-4-1-15,-3-2-3 16,-1-1-2-16,5 0-2 16,-1-9 1-16,4 0-12 15,3-9-7-15,4 6-27 16,3-10-12-16,4 1-27 15,7-1-8-15,11-5-25 16</inkml:trace>
  <inkml:trace contextRef="#ctx0" brushRef="#br0" timeOffset="40574.996">19706 7724 364 0,'0'-16'137'0,"0"7"-106"0,-3 2-5 0,3 7-7 16,-4 0-15-16,1 4-2 16,-4 2-1-16,-4 3 1 0,0 4-1 15,1-4-3-15,-4 10 1 0,0 0-1 16,-1 3 0-16,-2 0 4 16,-4 3 1-16,3 0-1 15,0-3 1-15,4 6-2 16,0-3-1-16,4-6 1 15,6 0-1-15,4-4 0 16,4-5 0-16,6 5 4 16,1-2 2-16,3 0 2 15,3 2 2-15,5 4-3 16,2 3-2-16,5-3 0 16,-5 9-1-16,1-3 6 15,-7 0 4-15,-8-3 1 16,-6 0 1-16,-8 0-2 0,-6-3-1 15,-5 6-5-15,-6-3 0 16,-3 0-3-16,-5-3 0 16,1-4-8-16,0-2-2 15,-4-4-20-15,0 4-9 16,4-7-42-16,7-3-16 16,3 4-73-1</inkml:trace>
  <inkml:trace contextRef="#ctx0" brushRef="#br0" timeOffset="46099.87">28917 8081 260 0,'18'0'96'0,"-8"3"-75"0,5 0 6 0,-8 1-4 16,3-1-9-16,8-3 0 16,-4-3-6-16,4-4 0 15,3-2-5-15,0-7 0 0,0-3 3 16,0-9 3-16,4 0 2 16,3 0-5-16,0-10-2 15,4-6-2-15,3-15 1 16,4-13-2-16,0-4-1 15,-4 1-2-15,-3-16-1 16,-4-9 2-16,-3-4 2 16,-11 7 0-16,-3 12-1 15,-8 16-2-15,-3 13-1 16,-7 18 2-16,-7 16 0 0,-4 10-2 16,-6 12 0-16,-8 12 4 15,-3 20 1-15,-4 21 0 16,0 16 1-16,0 16-2 15,0 40 2-15,1 16-2 16,-1 32-1-16,4 12 7 16,6 22 3-16,12-7-3 15,6-52-2-15,4-35 0 16,7 37 1-16,0-31-5 16,4-9-1-16,-1-22 0 15,1-13 0-15,3 3 0 16,0-34 0-16,-4-9 0 0,8-20 0 15,-4-2-3 1,3-35 2-16,1 3 1 0,3-40 2 16,-3 12-6-16,3-60 1 15,0-34-4-15,-3 16 0 16,-4 24 1-16,-7 17 2 16,-4 21 2-16,-3 22 3 15,-4 13-2-15,1 15 0 16,-1 7-1-16,4 6 0 15,4 3 2-15,6 3 0 16,4-2 2-16,7-8 1 16,11-2-1-16,7-6 1 15,7-7 0-15,7-6 3 16,-1-10-5-16,1 4-1 16,-7-4 0-16,-4 4 0 15,-3 3-58-15,-7 18-23 0,-4 1-49 16</inkml:trace>
  <inkml:trace contextRef="#ctx0" brushRef="#br0" timeOffset="46610.33">29658 7758 260 0,'-14'-6'96'0,"7"6"-75"0,-4 0 6 0,4 9-4 16,0 1-9-16,-3 2 0 15,-1 4-6-15,0 6-3 16,1 6-2-16,-1 7-3 0,1 9 1 16,6 9-1-16,4-6 2 15,7-3 1-15,4-10 1 0,6-5 0 16,5-11 2-16,2-5-1 16,5-13 0-16,2-10-3 15,1-8 1-15,-4-11 7 16,-7-5 5-16,-3-1-3 15,-7 4 1-15,-11 0-8 16,-7-1-1-16,-8-2-2 16,-6 9-2-16,0 3-2 15,0 6 1-15,3 7-1 16,1 6-2-16,6 3-6 16,1 6-4-16,2 0-19 15,5 10-8-15,3-4-17 16,3 7-6-16,8 9-45 15</inkml:trace>
  <inkml:trace contextRef="#ctx0" brushRef="#br0" timeOffset="46865.204">30028 8084 248 0,'11'-15'93'0,"-14"5"-72"0,-1-2 16 0,-3 5 2 15,-4-2-6-15,-6-4 1 16,-8-2-11-16,-7 5-1 15,1-2-13-15,-1-4 1 0,4 1 1 16,6-7-6-16,12 0-3 16,13 0-1-16,15-3-1 15,10 3-3-15,11-3 2 0,0-4 1 16,7 4 0-16,3 0-3 16,7 3 2-1,1 3-1-15,-1 4 0 16,1 2-51-16,-11 4-24 0,-8 3-67 15</inkml:trace>
  <inkml:trace contextRef="#ctx0" brushRef="#br0" timeOffset="47811.022">30716 7087 228 0,'-14'-59'85'0,"7"37"-66"15,4-3 10-15,-1 15 2 0,1 10-10 16,3 0 0-16,-4 10 1 16,1 15 1-16,-4 22-12 15,3 12 2-15,0 7 1 0,1 16-1 16,3 21 0-16,3 4-7 15,8-7-2-15,7 0-4 16,10-2-1-16,11-11 1 0,3-14 2 16,-3-17 3-16,0-12 4 15,-4-19 2-15,-7-16 1 16,0-15-2-16,-6-13-1 16,-5-9-5-16,1-6-1 15,-8-13-1-15,1-13 1 16,-4-18-4-16,0-7 0 15,-3-3-1-15,-1-6-2 16,-3-9 0-16,0 5 3 16,-3 17 0-16,-1 15 3 15,1 16-3-15,-4 19 0 16,-1 5-4-16,1 11 1 0,-3 8 2 16,3 4 1-1,3 6 1-15,4 4 0 16,0-1 0-16,4 0 2 0,-1 1-1 15,4-1 2-15,4-6 2 16,7 6 4-16,6-3 2 16,12-3 1-16,13 7-4 15,11-4 0-15,0-3-1 16,10-3 1-16,22-13 0 16,14 6 0-16,-7-2-4 15,-4-1-1-15,4-2-1 16,3 2 1-16,-3 1-2 15,-11-1-1-15,-7 4-4 16,-7-1 0-16,-3 1-25 0,-4-1-10 16,-7 4-18-16,-11 3-7 15,-10 3-82 1,-14 9-46 0,-8 7 93-16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24:26.38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984 8351 240 0,'-7'0'90'0,"7"0"-70"0,-7 0 13 0,7 0 1 15,-3 3-5-15,3-3 1 16,0 3-6-16,0 0-3 15,0 0-11-15,0 1 7 0,3-1 5 0,1-3 2 16,3 6 3-16,0-3-6 16,14-3-1-16,-7 6-7 15,14-6 0-15,-10 0-4 16,17-6 0-16,0 6-5 16,4-3-3-1,-7-3 0-15,7 6 1 0,-4-3-1 16,0 3 2-16,-3 0 4 15,10 0 4-15,-10 0-4 16,0 0 1-16,-4 0-5 16,7 0 0-16,-10 0-1 15,0 3-2-15,-4-3 1 16,0 0-1-16,0 0 2 0,-3 6 1 16,-4-3-1-1,-3-3 1-15,-4 6-9 0,0-3-1 16,0-3-47-16,-4 7-19 15,1-7-64-15,-4 3-26 16,0 3 29 0</inkml:trace>
  <inkml:trace contextRef="#ctx0" brushRef="#br0" timeOffset="480.835">938 8981 244 0,'-3'3'93'0,"3"-3"-72"0,3 0 7 0,-3 0 0 15,4 0 3 1,-1 0 3-16,5-3-3 0,-5 0-1 16,8-3-17-16,-1-1 8 0,8 1 2 15,-1 0 4-15,8 3 1 16,-4 0-13-1,11-1-4-15,0 1-3 0,14 3 0 16,-11 0-4-16,18-3-1 16,-11 0-1-1,15-3-2-15,-4-4 1 0,3 7-1 16,-3-3 0-16,-4 3 2 16,-6-3-1-16,3 2 2 15,-15-2-15-15,8 3-5 16,-4-3-44-16,-3 6-18 15,-7-3-91 1</inkml:trace>
  <inkml:trace contextRef="#ctx0" brushRef="#br0" timeOffset="1744.251">2342 8241 200 0,'0'-16'77'0,"0"16"-60"0,-7-9 8 16,4 9 2-16,-1-3-5 16,1 0 1-16,-1 0-3 15,1-1-3-15,-1 4-9 16,1 0 4-16,-1 0 1 0,1 0-4 16,3 10-1-16,0-1 5 15,7 13 3-15,-4 3 3 16,11 35 1-16,0-13-9 15,22 44-2-15,-5-19-1 16,22 57 2-16,-14-23 1 0,11 20 3 16,-12-32-3-16,12 22-1 15,-15-25-6-15,0-7-3 16,-3-9 0-16,3-15 1 16,-10-10 3-16,0-18 2 15,-4-7 1-15,-3-25 0 16,-4 0-4-16,0-25-3 15,-7 6 0-15,-7-19-1 16,0 4 0-16,-7-45 0 16,3 17 0-16,-13-39 0 15,6 26-3-15,-10-50 0 0,3 27 2 16,-6-8 0 0,2 27 1-16,-6 1 0 15,7 12-3-15,3 19 0 16,4 6-1-16,4 7 3 0,-1 2-2 15,8 14 1-15,-1-1 0 16,0 3 0-16,1 4 4 16,3-1 1-16,0 4-1 15,3-1-2-15,1 1 3 16,3 6 2-16,-3-4-2 16,6 4-2-16,1-3 4 15,6 6 1-15,-2-3 2 16,6-3 2-16,0 6-3 0,11-3 1 15,-4-4-5-15,28-2 0 16,-13 6-1-16,17-10-2 16,-8 4 1-16,12-1-1 15,31-2 0-15,-14 6 2 16,-21-1-3-16,21 4 0 16,-13 0 3-16,34 0 1 15,-21 0-1-15,39-4 1 16,-35-2-2-16,42-10-1 15,35 0 1-15,-53 1 1 16,-24 5-1-16,31-3-1 16,-24 4-2-16,17 2 1 15,-20 4 3-15,-5 0 1 16,-13 0-1-16,-1 2-2 16,-13-2 1-16,-8-3 1 15,-6 9 1-15,-19-10 1 0,1 7-42 16,-11-3-17-16,-3 3-51 15,-4 6-23-15,0 3-20 16</inkml:trace>
  <inkml:trace contextRef="#ctx0" brushRef="#br0" timeOffset="2808.973">4170 8457 180 0,'10'-15'68'0,"-10"15"-52"0,0-6 6 0,0 6-1 15,0 0 0-15,0 0 4 16,0 0-4-16,0 0-1 15,0 0-11-15,0 0 6 0,0-4 4 16,0 1 1-16,0 0 0 16,0 0-2-16,-3-3 1 15,3 3-4-15,-4-4-1 16,1 4-8-16,-1-3-2 16,-3 3 0-16,-7-4 0 15,0 4 0-15,-4-3 0 16,1 6-2-16,-8 0 1 15,4 0-2-15,-4 0 2 16,-3 6-2-16,0 4-1 16,3-7 1-16,0 19 1 15,8-6-3-15,-8 15 0 16,7-6 1-16,4 13 0 16,0-7-3-16,4 7 0 0,3-10 6 15,3 3 3 1,0-3 1-16,8-6 1 0,0-3-2 15,10-6 1-15,-4-1-2 16,15-9 0-16,-4 7-1 16,11-10 0-16,-11 0 0 15,11-10 0-15,-8 7 0 16,8-12 2-16,-11 2-1 16,-3-12 0-16,0 0-3 15,-1-10 1-15,-3 13-2 16,-3-3-1-16,0 3 1 15,-1 7 1-15,-6-1-1 16,-1 7-1-16,-3 2 1 0,0 7-1 16,0 0-3-16,0 16 2 15,0-3 1-15,0 15 2 16,0-3-1-16,4 9-1 16,-4-5 1-16,7 21 1 15,0-13 3-15,0 26 4 16,3-10-4-16,5 13-1 15,-5-12-2-15,4 5 1 16,-3-12-2-16,-1 3-1 16,-2-9 1-16,2 0 1 15,-3-10-17-15,0-6-4 0,-3-6-37 16,-1-3-17 0,1-7-93-1</inkml:trace>
  <inkml:trace contextRef="#ctx0" brushRef="#br0" timeOffset="3964.599">5711 8169 212 0,'-14'-6'79'0,"14"6"-61"0,-10 0 10 15,10 0 0-15,-4 3-5 16,1-3-2-16,-1 6 0 15,1-3 1-15,-1 10-12 0,4-1 5 0,0 10 3 16,0-3 1-16,4 22 3 16,-1-7 1-16,8 38 1 15,-4-9-9-15,10 25-4 16,-2-16-6-16,9 44-2 16,1-28-3-16,3-3-1 15,-3-10 1-15,10-9 2 16,-7-13-1-16,4-12-1 15,-4-7 3-15,1-15 2 16,-5 0 0-16,5-16 0 16,-12 0-3-16,4-15-2 15,-3-1 1-15,-4-25 1 16,-3 7-3-16,-1-22 0 16,-3 9 3-16,-7-38 1 15,0 20-4-15,-10-42-1 16,3 23-6-16,-11-29 0 15,4 22 2-15,-11-3 3 16,4 16 2-16,-4 9 1 16,4 13-3-16,0 9 0 0,3 6-1 15,4 16 3-15,0 0 0 16,7 10 1-16,4-1-3 16,-1 7 2-16,4 3 3 15,4 3 1-15,-4 0 5 16,14 6 5-16,0 0 2 15,7 1 3-15,-3-1 1 16,10-3 1-16,0 0-5 16,4-3-1-16,24-3-8 15,4-3-4-15,11-4 3 16,-1 1 4-16,-3-4-1 16,0 1 1-16,4-4-3 0,-1 4-1 15,5 2-6-15,-1 4 1 16,-11 6 2-16,-3 0 1 15,-7 6-1-15,-7-3 1 16,-7-3-4-16,-4 0 0 16,-7 0 1-16,0 0 0 15,-3-3 0-15,0 3 2 16,-8 0-1-16,1 0-1 16,-4 0-8-16,-3 0-5 15,-4 0-64-15,0-6-26 16,0 12-87-16</inkml:trace>
  <inkml:trace contextRef="#ctx0" brushRef="#br0" timeOffset="5842.702">6452 8395 176 0,'0'-7'66'0,"0"7"-52"0,-3-9 14 0,3 9 3 15,0 0-1-15,0 0 4 16,-4-3-1-16,4-3 2 16,-3 6-19-16,-1-3 4 0,1 3 1 15,3 0-7-15,-7 3-3 16,3 3-4-16,-6 6 0 0,6-2 0 15,-7 12 1-15,1-6-4 16,3 5-3-16,0-2 2 16,3 0 0-16,1-3-1 15,3-4-2-15,0-2 1 16,0-1-1-16,0-3-3 16,7 1 2-1,-4-1 1-15,8-3 0 0,3 0 0 16,-3 0 2-16,3 0-1 15,7 1 2-15,-4-1-4 16,12 3 0-16,-8 0 1 16,7 7 2-16,-3-1-1 15,10 7-1-15,-7-6 1 16,8 6 1-16,-8 2 10 0,0-5 7 16,-3-3 3-1,-8 2 4-15,1-2-10 0,-18 3-2 16,3-4-8-16,-10 7-4 15,-7-3-1-15,-3 2-1 16,3-2 0-16,-8 0 0 16,5-4 0-16,-8-2 0 15,7-4-16-15,-13-6-4 16,6 0-21-16,0-6-9 16,4 6-4-16,7-7-2 15,-7 1-73 1,10-6-43-16,4 2 78 15</inkml:trace>
  <inkml:trace contextRef="#ctx0" brushRef="#br0" timeOffset="6247.425">6414 8326 216 0,'-4'6'82'0,"4"-6"-64"0,-4 3 9 0,4-3-2 15,0 3 0-15,0-3 4 16,4 0-2-16,-4 0 1 15,7 0-16-15,0 0 9 0,4-3 2 16,-1 0 0-16,4 3 0 16,-3 0-3-16,7 0-3 15,-4 0-9-15,10 0-3 16,-9 0-3-16,9 0 1 16,-3 0-4-16,8-3 0 15,-5 0-1-15,5 0 0 16,-5 0-27-16,-3-1-13 15,-3 1-33-15,0 0-14 16,-4 0-42-16</inkml:trace>
  <inkml:trace contextRef="#ctx0" brushRef="#br0" timeOffset="7252.197">1485 10699 260 0,'-3'0'99'0,"3"0"-77"0,3 3 7 0,-3-3-1 0,4 7 0 15,-1-4 6-15,11-3-6 16,-3 0 0-16,7 0-15 16,-1 0 3-16,11 0 4 15,-3 0-2-15,14 0 1 0,-7 0-6 16,7 0-3-16,-8 0-3 15,22-3 0-15,14-4-4 16,-10 7-2-16,-19 0 0 16,15 0-1-16,-14 0 2 15,-4 0 1-15,-3 0-1 16,3 10 1-16,-13-10-2 16,-1 9 2-16,-4-9-2 15,-2 7 2-15,-5-4-4 0,-3-3 0 16,4 6-43-16,-8-3-18 15,-3 0-46-15,0 4-17 16,0-1-7 0</inkml:trace>
  <inkml:trace contextRef="#ctx0" brushRef="#br0" timeOffset="7628.913">1665 11210 252 0,'-7'-6'96'0,"7"6"-75"0,0-3 14 0,0 3 1 0,0 0-2 16,0 0 2-16,7 0-6 15,0 0-2-15,7 0-15 16,0 0 5-16,11 0 3 0,-7 0-3 16,17 0 2-16,-10 0-7 15,24-3 0-15,29 0-6 16,-8-4-2-16,1-2-2 16,-22 3 0-16,-3 3-2 15,3-7-1-15,22-2 1 16,-29 5-1-16,-6 1-9 15,6 0-2-15,-14 3-54 16,7-7-21-16,-10 10-85 16</inkml:trace>
  <inkml:trace contextRef="#ctx0" brushRef="#br0" timeOffset="8694.973">3909 10568 168 0,'-28'-13'66'0,"28"13"-52"0,-18-6 12 0,14 6 1 15,-3-3-2-15,0 3 2 16,4-3-2-16,-1-1 0 16,1-2-14-16,-1 3 4 0,1-6 5 15,-1 2 2-15,4-8 4 16,0 2-1-16,7-12 0 0,-3 6-1 16,13 0 0-16,1 1-7 15,21-4 0-15,-15 6 1 16,15-6 3-1,18 3-7-15,-11 10-1 0,-4 6-1 16,-3 3 2-16,-15 3 4 16,1 6 3-16,-7 7-7 15,-4 6-3-15,-7 9-6 16,-7 16-4 0,0-9-3-1,-7 3 1-15,0-7 1 16,0-3 0-16,0-2 0 15,3-4 0-15,1-6-3 0,-1-4 0 16,4 1 2-16,4-4 0 16,-4-2 1-16,7-1 0 15,0-2 0-15,7-7 0 16,14 0 0-16,0 3 2 16,11 3 1-16,-4 3 1 15,-3-2-5-15,7 8 1 16,-7-2 0-16,3 6 0 15,11 9 0-15,-11 10 2 16,-7-1-1-16,-6 4 2 16,-5-3 0-16,-13-10 1 15,-1-3-2-15,-6 3 1 16,-1-3 0-16,-17 0 1 16,-14 10-5-16,3-10-1 15,7-3 1-15,-21 3 0 16,11-6 1-16,-11-7 0 0,-28 1-5 15,4-10 1-15,-8-3-5 16,29 0 1-16,3 0-18 16,7-3-6-16,4-4-10 15,3 1-3-15,18-3-5 16,14-1 1-16,0 10-17 16,17-12-8-16,-2 2-55 15</inkml:trace>
  <inkml:trace contextRef="#ctx0" brushRef="#br0" timeOffset="9637.264">4822 10210 204 0,'-7'-12'77'0,"7"12"-60"0,-3-16 15 15,3 16 4-15,0 0-3 16,0-9 3-16,0 9-7 16,0-4-3-16,0 8-14 15,0-4 3-15,7 18 5 0,11 11-2 16,3 21-1-16,7 16-3 15,7 12 1-15,1 0 1 16,6 13-1-16,0 10-7 0,-7-4-5 16,1-12-2-16,-1-7-1 15,-10-12 0-15,6-13 2 16,-2-12-1-16,-1-10 2 16,4-9 2-16,-8-9 2 15,1-7-1-15,-4-6-1 16,-3-9-1-16,-4-7 2 15,-7-19-3-15,-7 4 0 16,0 3-1-16,-14-32-2 16,-7-24 1-16,-4-14 1 15,0-5-3-15,4 31 0 16,11 9 1-16,-15 0 2 16,7 10-3-16,-3 3 0 15,0-3-1-15,3 12 0 0,8 9-3 16,3 7 1-16,3 7 2 15,1 11 1-15,3 1-2 16,3-3 2-16,1-1 1 16,6 7 2-16,1-3 3 15,3-4 4-15,4 7-2 16,6-3-2-16,8 6 0 16,0 0-1-16,10 0-2 15,11 0 1-15,-7 0 2 16,7-9 4-16,0 9-2 15,7-4 1-15,14-5-3 16,10-4 0-16,-6-5-1 16,0-1 2-16,-8-6-5 15,1 6-1-15,-1 6 0 16,-6 1 0-16,-8 6 0 16,-10 6 2-16,-7 3 1 0,-7 3 1 15,-1-3-2-15,-13 7-2 16,0-1 1-16,-1-3-1 15,-3-3-5-15,-3 4 1 16,-4-14-47-16,-3 7-20 16,-1-3-125-1</inkml:trace>
  <inkml:trace contextRef="#ctx0" brushRef="#br0" timeOffset="10375.222">5708 10477 304 0,'0'-35'112'0,"0"35"-87"0,0-9 7 0,0 9-3 15,0 0-14-15,-4 6-1 16,1 4 3-16,-1-7 1 15,1 22-9-15,-1-6 3 0,-3 9 4 16,4-6-4-16,-4 0-2 16,3 3-5-16,1-6-2 15,3-4-1-15,-4 1-2 16,4-4-2-16,0 1 1 16,0-4 1-16,4-2 0 15,-4-1 0-15,3-6 0 16,1 0-3-16,6-6 2 0,8-4 1 15,0 7 0-15,-4 0 0 16,14 0 2-16,-3 0-1 16,6 6-1-16,-2-3 3 15,9 6 0-15,12 4-4 16,-19 2-1-16,-2 4 3 16,-1-4 3-16,-10 7 12 15,-1 0 5-15,-3-3-3 16,-7 6 0-16,-3 9-6 15,-8-6-2-15,1-3-4 16,-11 6 1-16,0-6-4 16,-11 6-2-16,0-3 0 15,-10-12-1-15,-11 6 0 16,4-13 0-16,-1-9-9 16,15-3-4-16,7-1-24 0,-4-11-11 15,8 8-6-15,3-9 0 16,-1 4-3-16,8-7 0 15,0 6-25-15,7-3-11 16,0 4 1 0</inkml:trace>
  <inkml:trace contextRef="#ctx0" brushRef="#br0" timeOffset="10750.752">5694 10401 264 0,'-4'-3'101'0,"4"3"-78"0,0 3 9 15,0-3-3-15,0 7 0 16,0-4 2-16,0 6-1 15,0-2-1-15,4-1-16 16,3 0 3-16,3-3 2 0,5-3-4 0,2-9 0 16,11 3-6-1,-10-1-3-15,0 1-2 0,17-7 0 16,14-2-2-16,-13 5-1 16,-8 1-2-1,7-4 1-15,0 4 5 0,-3-10 2 16,-4 10-13-16,1-7-8 15,9-6-43-15,-20 10-20 16,0 2-83 0</inkml:trace>
  <inkml:trace contextRef="#ctx0" brushRef="#br0" timeOffset="11333.652">3298 9900 228 0,'-3'-22'85'0,"-1"16"-66"0,1 2 12 15,3 4 1-15</inkml:trace>
  <inkml:trace contextRef="#ctx0" brushRef="#br0" timeOffset="12987.285">3288 9894 434 0,'0'37'29'0,"3"10"-15"15,1 6 0-15,-1 10 0 0,5 25-1 0,-1 19 2 16,7 9-4-16,0 28-1 16,7 9-6-16,11-8-1 15,-4 21 1-15,7-16 0 16,1-18 0-16,2-19 2 15,-6-19 1-15,0-6 3 16,-4-10-3-16,0-12-2 16,-7-16 2-16,-3-12 0 15,0-13 1-15,-1-13 2 16,-3-2 1-16,1-10 1 16,2-10-2-16,1 1 1 15,-1 0-4-15,12-4-2 16,2 1-2-16,12-1-3 15,-1 0 1-15,8 1 1 16,2-4 1-16,1 4 1 0,11-4 0 16,13 0 0-16,12-2 0 15,6-8 0-15,14 1 0 16,18-6 0-16,0 3-2 16,11-7-2-16,21 1 3 15,-11 2 2-15,11 4-7 16,-4 3 0-16,-7 6 0 15,-14 1 3-15,-4-4 0 16,-6 3-1-16,-11 6 1 16,-14-2-1-16,-15-1 2 15,-10 0 1-15,-3 1-1 16,-15 2 1-16,-3 4-2 16,-3-1-1-16,-8 7 1 15,-7-3 1-15,-3 3-3 0,-4-4 0 16,-3 7 1-16,-4-3 2 15,-3-3-1-15,3 3-1 16,-7-3-2-16,-3 2 1 16,-1 4-1-16,1-6 0 15,3 0 2-15,0 0 2 16,-3-1-1-16,-4 7-1 16,0 0 1-16,-4-3-1 15,1-3 0-15,-1-3 2 16,4-4-3-16,-7 4 0 15,0 2 1-15,0-15 2 0,4-6-1 16,-4-6 2-16,0-7-2 16,0 0 2-16,-4-6-4 15,-6 0 0-15,3-3 1 16,-4 3 2-16,4 9-1 16,-11-40-1-16,-10-29 1 15,0-9 1-15,-4-9-3 16,4 6-2-16,3 6 2 15,8 44 0-15,3 12-2 16,-4-5 2-16,-3-10 3 16,3 25 3-16,4 9-2 15,0-3 0-15,-4 0-6 16,1 7 0-16,3 3 1 0,3 2 1 16,-3 10 1-16,3 1 2 15,1 2-1-15,3 10 2 16,0-1-4-16,-4 1-2 15,-3 0 2-15,-4 3 0 16,-3 3 1-16,0 0 2 16,-11 0-1-16,0 0-1 15,1 0 1-15,-5 0 1 16,5 0-1-16,-1 3-1 16,0 0 1-16,0 3-1 15,-3 1 0-15,0-1 2 16,0 3-3-16,-8 1 0 15,1-1 1-15,3 0 2 16,-10 1-3-16,3-1 0 16,7-2 1-16,-3-4 2 15,6 3-1-15,1-3-1 0,-4 0-2 16,0 0 1-16,-3 4 1 16,-4-1 0-16,-3 0 0 15,0 0 2-15,-8 1-3 16,8-1 0-16,3 0 1 15,0 1 0-15,4-1 2 16,-8 0 1-16,4 0-4 16,1-3 1-16,-8-3 0 15,3 0 0-15,-3 0 0 16,4 0 0-16,7 0 0 16,-8 10 0-16,4-4-3 15,0 4 2-15,-3-1 1 16,0 0 2-16,-8 1-3 0,4-1 0 15,4 1 1-15,3-4 0 16,7 0 0-16,-3-3 2 16,3 0-1-16,0 1-1 15,1-1-2-15,-12 0-1 16,8 3 4-16,-8 0 1 16,1 4 0-16,7-1-2 15,-8 1 1-15,11 2 1 16,8-2-3-16,-5-1 0 15,5-3 1-15,2-3 2 16,5 0-3-16,-8-3 0 16,0 0 1-16,1 4 0 0,2-1 0 15,-9 3 0-15,2 3-3 16,1 4 2 0,3 3 1-16,-7-1 0 0,11-5 0 15,3 5 0-15,4-11-3 16,4 2 2-16,-4-6 1 15,6 0 2-15,5-6-3 16,-1 6 0-16,1-4 1 0,3-2 0 16,0 6-3-1,-1 10 2-15,5-1-1 16,-4 0-2-16,0 7 3 16,3-3 0-16,1-1-8 15,-1-2-2-15,4-4-25 16,4-6-9-16,-1-10-48 0,11 1-20 15,-3-7-39 1</inkml:trace>
  <inkml:trace contextRef="#ctx0" brushRef="#br0" timeOffset="15358.772">9994 6375 252 0,'0'-6'96'0,"0"6"-75"0,0 3 8 16,0-3-3-16,0 7-3 15,0-4 1-15,0 6 0 16,0-3 0-16,-3 10-13 16,3-3 4-16,-4 21 3 0,1-6-6 15,-1 23 1-15,1-14-8 16,-1 20-1-16,1-17 0 15,3 7 0-15,0-3 2 0,3-3 1 16,1-10-3 0,3-2-1-16,0-4 1 0,10-10 0 15,-3-2-2-15,22-10-2 16,-12 0 1-16,12-3-1 16,-5 0 0-16,1 0 0 15,-4 0-7 1,-3 0 0-16,-4 0-48 0,0 3-18 15,-3-3-82 1</inkml:trace>
  <inkml:trace contextRef="#ctx0" brushRef="#br0" timeOffset="15778.997">10386 6460 244 0,'-11'-34'93'0,"11"34"-72"0,-7-16 9 16,4 16 2-16,3 0-7 15,0 0 0-15,-4 0-9 16,4 0-3-16,0 3-7 15,0-3 9-15,0 13 5 0,0-1 3 0,4 20 1 16,-1-7-7-16,1 28 0 16,-1-9-10-1,1 22-4-15,-1-13-2 0,1 35-1 16,-1-16 0-16,1 16 0 16,-4-19 0-16,3 6 2 15,-3-15-1-15,4-1-1 16,-1-12-2-16,1-9-1 15,-1-10-1-15,5-9 3 16,-1-7-24-16,0-2-11 16,-4-4-41-16,1-6-18 15,-1 0-38 1</inkml:trace>
  <inkml:trace contextRef="#ctx0" brushRef="#br0" timeOffset="16332.686">10583 6551 296 0,'4'-6'110'0,"-4"6"-86"0,0 0 13 15,0 0 0-15,0 0-14 16,0 0 0-16,-7 12-14 15,3-2-5-15,-6 18-3 0,3-9-1 0,-4 9 2 16,4-6-1-16,0 3-1 16,0-3-2-16,3-3 1 15,1-4-1-15,3 1 0 16,0-3 0-16,0-4 0 16,0-3 2-16,7-2 2 15,-4-1-3-15,8-3-2 16,0 0 2-16,3-3 2 15,0-1 0-15,7 1-1 16,-3 0 1-16,10 3-1 16,-7 0 0-16,11 6 2 15,-4 1-1-15,7 5 2 16,-7-2-2-16,1 8 2 16,-5 1 7-16,1 3 3 15,-4-3 7-15,-3 6 4 0,-4-6 1 16,-3 3 0-16,-4-3-6 15,-7 3 1-15,0-7-11 16,-7 4-5-16,0-3-3 16,-11 3-1-16,4-4 0 15,-18 1 0-15,7-4-3 16,-13-12 2-16,6 7-30 16,-3-14-14-16,6-2-26 15,1 0-8-15,3-1-81 16</inkml:trace>
  <inkml:trace contextRef="#ctx0" brushRef="#br0" timeOffset="16679.633">10562 6413 288 0,'-14'-6'110'0,"14"6"-86"0,-3 0 16 0,3 0 0 16,0 0-13-16,0 0-3 16,0 6-1-16,0-3 0 0,7 4-12 15,0-4 4-15,14 3 5 0,-4 0-9 16,19-6-3-16,-8 0-5 15,14-6 0-15,-6 3-4 16,6-7 0-16,-7 4 3 16,4 0 1-16,-7 0-17 15,3-1-7-15,-7 4-50 16,0 3-19-16,-6 0-65 16</inkml:trace>
  <inkml:trace contextRef="#ctx0" brushRef="#br0" timeOffset="17159.971">9920 7780 300 0,'7'-12'112'0,"-7"12"-87"0,7-16 18 0,-7 16 0 0,4 0-10 16,-4-3 0-16,3-3-7 15,1 2-4-15,6-2-12 16,1 6-2-16,10-3 2 0,-3-3 3 16,35-4 4-16,-11 1-3 15,32-22 2-15,-14 6-3 16,60-26 0-16,-25 14-5 16,39-23 0-16,-31 19-3 15,31-28 2-15,-32 16-4 16,-7 0-2-16,-21 9 0 15,-10 13-1-15,-15 5-5 16,-13 14-1-16,-8 6-48 16,-14 15-21-16,-4 4-22 15,-6 9-5-15,-4-4-46 16</inkml:trace>
  <inkml:trace contextRef="#ctx0" brushRef="#br0" timeOffset="17793.307">10199 7953 364 0,'3'-32'134'0,"-3"32"-104"0,11-25 9 0,-11 25-1 15,7-9-18-15,0-1-3 0,11 1-8 16,-4 0-4-16,7 5-2 16,-3-2 0-16,6 6 0 0,-6 0 10 15,3 0 3-15,-3 6-1 16,-4 4-1-16,-4-1-2 15,-3 4 2-15,1 6-7 16,-5-1-2-16,1 1-3 16,-4 3 1-16,0-6-2 15,0 3 2-15,0-7-4 16,0 7 0-16,0-6-1 16,3-1-2-16,1-2 3 15,6-4 0-15,-3 0-2 16,11 0 2-16,-4-3 1 15,14 4 0-15,-7-4 0 0,11 6 2 16,-4 1-3-16,1 2 0 16,-5 4 3-16,-6 3 3 15,-4-4 0-15,-10 4 0 16,-1-3-3-16,-13 6 1 16,-1-3-4-16,-14-1 0 15,4 4 1-15,-4-3 0 16,4-3 0-16,-3-4 2 15,2-2-3-15,-2-4-2 16,3-3-20-16,3-3-8 0,4 0-24 16,7 0-8-16,0 0-8 15,10-6-1-15,-3 0-73 16</inkml:trace>
  <inkml:trace contextRef="#ctx0" brushRef="#br0" timeOffset="18435.405">10950 7758 220 0,'-3'-9'85'0,"3"9"-66"0,-4-16 8 0,4 16-2 16,0-3-2-16,0-3 1 15,-3-4 0-15,3 1 2 16,0-7-14-16,0 4 9 0,-4-1 2 16,4 1-3-16,-3-4-1 15,-1 7-5-15,-3 5 1 16,3-2-6-16,-3 3-1 15,0 3 5-15,-7 3 3 16,4 3-6-16,-4 7-3 16,3 3-2-16,-3 9-1 0,0-6-2 15,0 9 1-15,3-3-4 16,0 12 0-16,4-5 1 16,4 18 0-16,-1-3 0 15,11 9 2-15,-3-15-3 16,14 6 0-16,-4-12 1 15,7-10 0-15,-3 3 2 16,10-12 3-16,-4-1 0 16,15-15 2-16,-7 0-4 15,10-22 0-15,-6 4 3 16,-1-17 1-16,-7 7-1 16,-7-3 1-16,-3 5 5 15,-18 1 2-15,0 7-7 16,-21 2-2-16,3 3-1 0,-14 4 0 15,4 0-7-15,-11 15-2 16,8-3-1-16,-5 10 2 16,8-1-9-16,3 7-4 15,4-7-35-15,11 7-16 16,-1 0-38-16,15-6-13 16,-1-4-16-1</inkml:trace>
  <inkml:trace contextRef="#ctx0" brushRef="#br0" timeOffset="20266.88">10943 5667 208 0,'4'-10'79'0,"-8"10"-61"0,4 0 8 0,0 0-1 0,0 0-9 16,-3 4 1-16,3 5 1 16,-4 0 1-16,1 1-10 15,-4 9 1-15,-1 3 3 16,1 9-3-16,-3 10 2 15,-4 15 2-15,-7 35 1 0,-8 25-2 16,-2 10 0-16,6-23-7 16,-24 107-2-16,10-53 0 15,-7 97 2-15,11-72-3 16,-4 78 0-16,11-69-1 16,3 22 1-16,7-53-2 15,8 10-1-15,-1-42 1 16,4-21-1-16,3-26-3 0,1-12 2 15,3-15 3-15,-4-20 1 16,4-6-37-16,-3-18-16 16,3-1-96-1</inkml:trace>
  <inkml:trace contextRef="#ctx0" brushRef="#br0" timeOffset="21291.012">10333 9248 236 0,'3'-29'88'0,"-3"29"-69"0,7-22 8 0,-7 19-1 15,0 3-8-15,0 0 2 16,4 10-5-16,0-1-1 16,-4 16-8-16,0-3 0 0,0 22 1 15,0-6-1-15,-4 21 1 16,0-9-4-16,1 4 0 0,3-14-1 16,7 11-2-1,-3-11-2 1,6-8 1-16,-3-10 1 15,7-3 2-15,0-7-1 16,4-9-1-16,0 0 1 16,3-3-1-16,-4 0-31 15,5-3-14-15,-5 3-85 16</inkml:trace>
  <inkml:trace contextRef="#ctx0" brushRef="#br0" timeOffset="21634.02">10566 9295 216 0,'-4'-3'82'0,"4"3"-64"0,0 3 7 0,0-3-1 15,0 9-4-15,0 0 3 16,0 13-7-16,0-3 1 16,4 28-10-16,-4 0 0 0,0 13 3 15,0-13-4-15,0 22 2 16,0-16-7-16,0 32-1 16,0-16 0-16,0 6 0 15,0-15 0-15,3-1 2 16,-3-12-3-16,4-6 0 0,-1-7-10 15,1-8-3 1,-1-8-33-16,1-2-12 0,-1-7-53 16</inkml:trace>
  <inkml:trace contextRef="#ctx0" brushRef="#br0" timeOffset="22160.496">10859 9357 248 0,'3'-12'93'0,"-3"12"-72"0,0-3 7 0,0 3 0 16,0 0-13-16,0 0-1 16,-7 9-6-16,3 0-3 15,-6 17-2-15,-1-4-5 0,-6 18 1 16,3-8 1-16,-1 2 0 15,5-6-3-15,3 1 2 16,0-7 1-16,7-4 0 16,0-2 0-16,3-7 0 15,1 1 0-15,10-7 0 16,-4 0-3-16,8-3 0 16,-4 0 4-16,7-3 1 15,-3 3-3-15,10 3 1 16,-7 0 2-16,15 3 1 0,-8 4-4 15,11 9 1-15,-8-10 0 16,-2 16 2-16,-5-9 5 16,-9 9 4-16,-1-3 5 15,-14 6 4-15,0 3-4 16,-11 7 1-16,0-10-10 16,-10 10-4-1,4-4-2-15,-8 1-1 0,4-7 0 16,-7-3 2-16,6-3-3 15,-6-6 0-15,3-4-19 16,-3-12-7-16,4 0-17 16,-1-18-5-16,4-1-34 0,7-3-11 15,3 0 3 1</inkml:trace>
  <inkml:trace contextRef="#ctx0" brushRef="#br0" timeOffset="22550.314">10918 9292 212 0,'-10'-7'79'0,"10"7"-61"0,-7 0 6 0,7 0 0 16,-4 7-4-16,1-4 3 15,-1 6-4-15,1-3-2 0,-1 4-9 16,4-1-1-16,4 1 0 0,-1-4 3 16,8-3 1-16,-4 0 1 15,11-6 0-15,-4 0-2 16,17-7-1-16,-6 4-5 15,14-3-3-15,-7-1 0 16,3 1-1-16,-3 3 0 16,-1-4 0-16,-6 7-9 15,-4-3-2-15,-3 3-47 16,0 3-21-16,-4 0-44 16</inkml:trace>
  <inkml:trace contextRef="#ctx0" brushRef="#br0" timeOffset="23466.238">10128 10442 200 0,'-14'-9'77'0,"14"9"-60"0,-10 0 13 0,10 0 3 0,0 0-10 15,0 0-1-15,0 0-7 16,0 0-1-16,7 0-8 15,-4 0 7-15,15 9 4 0,-4-9 2 16,18 7 3-16,-8-4-3 16,19-3-2-16,-8 0-3 15,18-10-1-15,-11 1-3 0,32-1-1 16,-14 1-1 0,18 0 2-16,-15-1-5 15,15-2-1-15,-15 2-2 0,15 1 1 16,-14-1-2-16,3 1-1 15,-14 0 1-15,-1 5 1 16,-9-2-3-16,-4 6 0 16,-8-3 1-16,-6 3 2 15,-4 0-1-15,-3 3 2 16,-4-3-9-16,0 6-1 16,-7-2-29-16,-3-4-14 15,-1 6-18-15,-3-6-6 16,0 0-53-1</inkml:trace>
  <inkml:trace contextRef="#ctx0" brushRef="#br0" timeOffset="24095.047">10326 10856 228 0,'-4'-19'88'0,"4"19"-69"0,0-19 11 0,0 19-2 16,0-3-8-16,0-3-1 16,7-3-5-16,-3-1-1 15,6 1-7-15,1-1 3 0,3 4 1 16,0 0 3-16,4 6 3 15,0 0-7-15,-1 6-1 16,1 0 2-16,-1 10 4 16,-2-3-2-16,-5 15 1 15,-3 0-7-15,-3 16-2 16,-1-6-2-16,-6 6 1 0,-1-10-4 16,-3 4 0-16,4-7-1 15,-4-3 0-15,3-3 0 16,1-6 0-16,-1-3 2 15,4-4 0-15,0 1 0 16,4-7 0-16,-1 0 0 16,8-2 2-16,-1-4-3 15,8 0 0-15,-4 0 1 0,7-4 2 16,-3-2-12-16,3 6-6 16,-3-3-31-16,-1 0-15 15,-3 0-62 1,4 0-43-16,0-1 72 15</inkml:trace>
  <inkml:trace contextRef="#ctx0" brushRef="#br0" timeOffset="24623.502">10855 10737 240 0,'4'-16'90'0,"-4"16"-70"0,0 7 8 0,0-7-2 0,-4 3-12 15,0 3-1-15,-3 3-5 16,4-2-3-16,-8 5-2 16,4-2 0-16,-3 5 0 0,3-2 1 15,0 2 0-15,-1-5-7 16,5 6 0-16,3-7 1 15,3 0 1-15,1-5 1 16,3 2 0-16,0-3 0 16,7 0 2-16,-3-3-1 15,3 0-1-15,0 0-2 16,4 3 1-16,-4 0 1 16,3 4 2-16,-2-4-1 15,6 6-1-15,-4 1 1 0,1 2 1 16,0 4 1-16,-4-4 3 15,0 4 6-15,-4 3 2 16,-3-4-3-16,-7 4 1 16,0-3-3-16,-7 0 2 15,4-1-6-15,-8 1-3 16,1-3-4-16,-8-4 1 16,4 7 1-16,-4-7 2 15,4-3-8-15,-7-3-1 16,3-3-25-16,1-3-11 15,-1 0-11-15,4-3-5 16,3 3-49 0</inkml:trace>
  <inkml:trace contextRef="#ctx0" brushRef="#br0" timeOffset="24951.335">10799 10759 236 0,'-8'0'90'0,"8"0"-70"0,4-6 17 0,-4 6 2 16,4-3-8-16,-1-1-1 15,4-2-12-15,0 3-6 16,7-3-7-16,-3 6-4 0,7 0 2 15,-4 0-2-15,3 0-1 16,-3 0 3-16,4 0 0 16,0 0-4-16,6-10 1 15,-2 10-5-15,6-9 1 16,-7-1-27-16,4-2-9 16,-4 3-95-1,3-4-39-15,-6 0 90 16</inkml:trace>
  <inkml:trace contextRef="#ctx0" brushRef="#br0" timeOffset="25960.233">11197 9201 180 0,'7'-26'68'0,"-7"17"-52"0,4-7 8 0,-4 7 2 16,0 9 0-16,0-3 4 16,-4 12-14-1,-3 10-9-15,-3 3-2 0,-5 9-2 16,-2 7 3-16,3 0 3 16,0-7 0-16,-8 41 0 15,5-12-5-15,-11 46-1 16,6-18-1-16,-13 56 1 15,7-31-4-15,-18 63 0 0,11-35-1 16,-18 53 0-16,14-49 2 16,-7 11 0-16,11-30 0 15,-4 18 0-15,7-37-3 16,4-4 2-16,3-25-12 16,8-12-5-16,-1-12-61 15,8-14-62 1,3-5 35-16</inkml:trace>
  <inkml:trace contextRef="#ctx0" brushRef="#br0" timeOffset="27024.644">10301 11753 200 0,'4'-19'77'0,"-4"19"-60"0,0-9 2 0,0 9-4 16,0 0-2-16,0 0 3 15,0 9-3-15,0-3 2 16,0 13-8-16,0-3 0 0,0 25 3 16,0-7 0-16,0 13 4 15,0-9-5-15,0 6-3 16,0-10 1-16,3 1 0 16,1-7-3-16,3-3-3 15,0-6 2-15,3 0 0 16,1-4 1-16,7-9 0 0,-4 1-2 15,3-4-2-15,-3 0 1 16,4-3-1-16,-4 0-31 16,0 0-12-16,-3 0-82 15</inkml:trace>
  <inkml:trace contextRef="#ctx0" brushRef="#br0" timeOffset="27340.088">10513 11806 228 0,'-4'-12'85'0,"4"12"-66"0,0 0 8 0,0 0-2 15,0 6-11-15,0 0-3 16,0 16 5-16,0-3 1 15,0 22-8-15,0-7-1 0,0 19 2 16,0-9-4-16,0 25 2 16,0-18-5-16,4 33-2 15,-4-24 0-15,3 12 1 16,1-19-1-16,3 13-1 16,-4-19-6-16,4-3-4 15,1-10-32-15,-1-5-15 16,0-7-61-1</inkml:trace>
  <inkml:trace contextRef="#ctx0" brushRef="#br0" timeOffset="27891.39">10784 11897 208 0,'4'-28'79'0,"-4"28"-61"0,0 6 4 0,0-6-2 15,-4 10-8-15,1-1 1 16,-4 13-2-16,3-6 3 16,-6 9-7-16,3-3 0 0,-4 3 0 15,1-6-3-15,-1 6-1 16,0-7-3-16,4 1-1 15,0-3 1-15,4-7 0 16,-1 7-3-16,4-7 2 16,0-5 1-16,7 2 0 15,0-3-3-15,11-3 2 16,-4 0 1-16,11 0 2 16,-8 0-1-16,12 0 2 15,-5 0-2-15,5 6-1 16,-5 0 1-16,8 10-1 15,-7-3 0-15,3 9 2 0,-7-4 8 16,-3 8 5-16,-4-1 10 16,-7 6 5-16,0-6-10 15,-11 6-2 1,4-9-8-16,-10 10-2 16,-1-4-4-16,-6 0-3 0,2-9-3 15,-9 6 1-15,3-6-1 16,-11-3 0-16,4-4 0 15,-8-6-2-15,8-2-22 16,-4-8-7-16,8 1-17 16,3-12-4-16,3 2-68 15</inkml:trace>
  <inkml:trace contextRef="#ctx0" brushRef="#br0" timeOffset="28226.551">10763 11762 236 0,'-17'0'88'0,"17"0"-69"0,-11 0 4 0,11 0-2 15,0 0-4-15,0 0 1 16,0 0 0-16,0 0-2 0,7 7-8 15,-3-4 4-15,13 0 1 16,-3 0-4-16,11-3-3 16,-4 0 1-16,15-9 0 0,-8 2-6 15,18-5 0-15,-11 2-1 16,14-5 2-16,-10 8-1 16,3-2-1-16,-6 0-10 15,-5 2-4-15,-6 1-39 16,-4 6-16-16,-3 0-52 15</inkml:trace>
  <inkml:trace contextRef="#ctx0" brushRef="#br0" timeOffset="28812.058">10153 12947 188 0,'-14'4'71'0,"14"-4"-55"16,-4 0 4-16,4 0 0 0,0 0 1 15,0 0 4-15,4 0 4 16,-1 0 2-16,8-4-16 16,-4 1 4-16,7 0 4 15,-3 0-1-15,10 0 1 0,-3-3-3 16,17 3-1-16,-7-4-4 15,14-5-1-15,-6-4-4 16,31-3 1-16,-14 4-4 16,28-7-2-16,-18 3-2 15,18-3 0-15,-14 3-2 0,18 0-1 16,-14 4 1-16,3 2-1 16,-14 4 0-16,0-1 2 15,-15 4-1-15,-2 0-1 16,-8-1 3-16,-3 4 0 15,-4 0-4-15,-7 0-1 32,-3 0-10-32,-4 0-5 15,-3 3-35-15,-1 0-16 16,-3 0-47 0,0 6-57-16,-3-3 55 15</inkml:trace>
  <inkml:trace contextRef="#ctx0" brushRef="#br0" timeOffset="29964.658">10446 13082 200 0,'0'-6'77'0,"0"6"-60"0,0-6 13 16,0 6 1-16,0 0-10 15,0 0 1-15,0 0-4 0,0 0 0 16,3 6-9-16,1 0 3 0,3 10 4 16,0 0-6-1,0 12-3-15,0-3 4 0,4 28 3 16,-4-12-7-16,3 12-4 15,1-6-2-15,-1 4 1 16,-3-11-1-16,1 1 2 16,-1-6-4-16,0-7 0 15,0 0 1-15,-4-6 2 16,1-3-10-16,-1-4-2 16,1-2-24-16,-4-7-10 15,0-3-59 1,3 4-54-16,1-7 56 15</inkml:trace>
  <inkml:trace contextRef="#ctx0" brushRef="#br0" timeOffset="30655.372">11010 13217 116 0,'4'-16'46'0,"-4"16"-35"0,0-12 20 0,0 12 8 16,-4-3-10-16,4-3-2 15,-3-4-7-15,-1 7-3 16,1-6-9-16,-1-1 4 0,1-2 3 15,-1 2-3-15,1-5 1 16,-1 2-4-16,0-6 2 16,1 4-4-16,-4-4-2 15,0 0 0-15,0 6-1 16,0 1 2-16,-4-1 1 16,1 4 1-16,-5 6 0 15,1 3 0-15,-7 9 0 16,4-3-2-16,-5 10 1 15,5-7-4-15,-4 20 0 16,3-7-3-16,0 12-1 0,4-6 1 16,4 35 0-16,-1-13 0 15,11 13 2-15,0-10-1 16,11 1-1-16,-4-4 1 16,14 0-1-16,-7-9 4 15,11-1 5-15,-4-8-3 16,7-7-1-16,-7-3-2 15,11-13 0-15,-7 1 0 16,10-10 1-16,-7 0 0 16,4-10 0-16,3-2-2 15,-17-4 1-15,-1 3 0 16,-10-9 1-16,1 4-2 16,-16-7-2-16,5 6 3 15,-15 0 0-15,4 6-1 0,-11 7-2 16,4 0 1-16,-7 15-1 15,7-2-5-15,-7 11 1 16,7-2-5-16,-1 9-1 16,5-3-31-16,3 3-12 15,3-6-86 1</inkml:trace>
  <inkml:trace contextRef="#ctx0" brushRef="#br0" timeOffset="31179.858">10876 11524 176 0,'0'-25'66'0,"0"25"-52"0,-3-28 10 0,3 21 0 16,-4 1-1-16,1 0 3 15,-1 0 1-15,1-1 3 16,-1 10-16-16,0 1 1 0,-3 24 1 16,4-3 7-16,-4 22 3 15,3-6-5-15,-3 59-2 16,0-25-7-16,4 70 0 16,-1-39-7-16,-3 63-1 15,4-40-4-15,-5 65-1 16,5-49 1-16,-1 49 2 15,1-47-3-15,6 13 0 16,-3-34-1-16,7 9 0 16,-3-29-14-16,0-15-6 0,-1-19-14 15,1-9-4-15,-1-13-45 16,1-19-18-16,-1-2 1 16</inkml:trace>
  <inkml:trace contextRef="#ctx0" brushRef="#br0" timeOffset="32367.521">10276 14506 200 0,'0'-28'77'0,"0"28"-60"0,4-44 8 0,-4 44 2 16,0-13-5-16,0 4-1 15,0-1 2-15,0 4 2 16,-4 9-13-16,1 0 0 0,-1 16 1 16,1-6-3-16,-1 15 2 15,1-3-3-15,-1 10 2 16,1-7-2-16,-1 19 2 15,1-6-4-15,3 12-2 16,0-12-2-16,3-1-3 16,1-5 1-16,6-7 1 15,1-6 3-15,7-9 2 16,-4-1-3-16,7-12-3 16,-4 0 0-16,5-9 1 15,-5 2-3-15,4-5 0 0,-3 2-41 16,0-5-17-16,-1 2-60 15,1 1-51 1,0-1 63-16</inkml:trace>
  <inkml:trace contextRef="#ctx0" brushRef="#br0" timeOffset="32667.22">10527 14393 260 0,'-4'-9'99'0,"4"9"-77"0,-3 9 2 0,3-9-4 16,0 16-5-16,0-4 1 16,0 20-2-16,0-7-1 15,0 22-7-15,0-7-2 0,3 36 2 16,-3-14-3-16,4 14 0 15,-4-17-1-15,3 13-2 16,-3-12 1-16,4 3-1 16,-1-10-11-16,5-9-3 0,-5-10-53 15,8-18-20-15,-1 0-27 16</inkml:trace>
  <inkml:trace contextRef="#ctx0" brushRef="#br0" timeOffset="33162.778">10820 14399 244 0,'-7'-12'93'0,"7"12"-72"0,-7 0 3 0,7 0-5 15,-7 9-8 1,3-3-1-16,-7 13-2 0,4-6 0 15,-3 12-4 1,-1-6-1-16,-3 6 1 0,4-3-2 0,-5 6-2 16,5-6 1-16,-1 0-1 15,4 3 0-15,4-3 0 16,-1-3 0-16,8-1 0 16,-1-5-3-16,11-4 2 15,-3 1 1-15,14-1 2 16,-4-3-3-16,7-2 0 15,-7 5 1-15,7 0 0 16,-6 1 0-16,6 5 2 16,-7-2-1-16,0 6-1 15,-3-7 14-15,-1 13 5 0,-3-12-1 16,-6 9 2 0,-1-6-5-16,-7-1 1 15,0 1-9-15,-7 0-4 0,-1-4-2 16,-6 4 1-16,4-4-3 15,-11-2-2-15,3 2 2 16,-17-5 0-16,6-1-17 16,-6-6-5-16,7 0-27 15,-4-6-8-15,8 3-70 16</inkml:trace>
  <inkml:trace contextRef="#ctx0" brushRef="#br0" timeOffset="33476.998">10657 14277 272 0,'-7'-13'104'0,"7"13"-81"0,7-12 7 0,-7 12-3 16,7-3-4-16,1 0 1 16,9-1-5-16,1 4-1 15,10-3-10-15,-3 3-1 0,10-6 0 0,11-6-6 16,-11 2-2-16,-7 7 2 16,8-6 1-16,-5-1-5 15,5 1-2-15,-8-1-40 16,0 1-18-16,-7 3-77 15</inkml:trace>
  <inkml:trace contextRef="#ctx0" brushRef="#br0" timeOffset="33928.754">10241 15465 248 0,'-25'16'93'0,"25"-16"-72"0,-10 9-2 0,6-5-6 16,4 2-1-16,0-3 3 16,4 3 5-16,-1 0 2 15,12 1-11-15,-5-4 9 0,11-3 3 16,-3 0 4-16,17-10 3 0,-7 4-1 16,29-22 0-16,35-22-10 15,-18 3-1 1,-18 12-9-16,22-9-1 15,28-9-4-15,-4 6-1 0,-7 6-1 16,-31 10-2-16,-11 6-4 16,-1-3 0-16,-9 12-36 15,-4-3-15-15,-8 3-21 16,1 7-6-16,7 0-59 16</inkml:trace>
  <inkml:trace contextRef="#ctx0" brushRef="#br0" timeOffset="34828.032">10883 15550 208 0,'4'-13'79'0,"-4"13"-61"0,-4-6 8 16,4 6-1-16,-3-3-4 15,-1 0 2-15,4 3-4 16,0 0-2-16,-3 0-9 16,-1 0-1-16,1 0 3 0,-1 0 0 0,1 0 2 15,-1 0 0-15,-3 0 0 16,-7 0-2-16,3 0-1 16,1 0-3-16,-4 0-1 15,3 0-3-15,-7 6 1 16,4 0-2-16,-3 10 2 15,-5 12-2-15,5 7-1 16,-1 6 1-16,8-7-1 16,2-6-3-16,5 7 2 15,-1-4-1-15,8 0-2 16,10 4 5-16,0-16 1 16,-3-4 4-16,10-5 3 15,11-7 0-15,-1-12 2 16,-2-1-6-16,-5-9-1 0,-2-3 0 15,-5-3 2-15,-6-3-5 16,-1-3-1-16,-3 3 2 16,-3-1 3-16,-4 4-2 15,0 3-2-15,0 7 2 16,0-1 0-16,3 13-1 16,-3-3 1-16,0 6-2 15,4 15 2-15,3 17-2 16,4 8 2-16,-1 7 0 15,4 10 1-15,0-7-2 16,4 3-2-16,3-3 1 16,0 1-1-16,1-1 0 0,-1-3 0 15,0-10 0 1,-3 4 0-16,-1-13-27 16,1-12-11-16,-1-10-32 15,1-9-11-15,0-6-56 16</inkml:trace>
  <inkml:trace contextRef="#ctx0" brushRef="#br0" timeOffset="35434.666">11702 14628 208 0,'-22'6'79'0,"22"-6"-61"0,-14 7 12 0,14-7 2 16,-3 3-4-16,-1 0 1 16,4-3 1-16,0 0 1 15,0 6-16-15,7 0 9 0,0 1 5 16,4-4-9-16,0-3-1 15,-1 0-9-15,8 0-4 16,7 0-6-16,-8-3 0 0,1 0 0 16,3-1 0-16,-3 1-5 15,-1 0-1-15,1 0-41 16,-4 0-19-16,0 0-85 16</inkml:trace>
  <inkml:trace contextRef="#ctx0" brushRef="#br0" timeOffset="35673.041">11733 15061 260 0,'-10'19'96'0,"10"-19"-75"0,17 25 10 0,-9-22-2 15,6 6-4-15,3-2 2 16,4-7-6-16,4-7-1 15,0 4-11-15,3-6-5 0,4-1-1 16,3 1-2-16,-10-1-1 16,-4 1-17-16,11 0-9 15,-8-1-61-15,8 1-26 16,3-10-2 0</inkml:trace>
  <inkml:trace contextRef="#ctx0" brushRef="#br0" timeOffset="36990.028">12390 14569 236 0,'3'-32'90'0,"-3"32"-70"0,0-34 13 16,0 31-1-16,0-7-6 15,0 1-1-15,0-1-2 16,0 7 0-16,0 6-13 16,0 7-1-16,0 5 1 0,0-2 0 15,-3 12 4-15,-4 10-7 16,3-10-4-16,0-3 0 16,1 6 0-16,-1 9-1 15,4-15-2-15,0-3-2 0,4-3 1 16,-1 3-1-1,5-10 0-15,2-6 2 16,1-9 2-16,-4 3-3 0,14-10 0 16,-3 4 1-16,17-7 0 15,-7 7 0-15,14 6 0 16,-3-4 0-16,4 7 2 16,13 10-3-16,-3-1 0 15,-4 10 3-15,1-3 1 16,-8 2-1-16,-3 4-2 15,-7 0 16-15,-8 7 6 16,-6-1 3-16,-11 0 2 0,-7 0-11 16,-11 0-2-16,-6 1-10 15,-4-1-3-15,-4 0-1 16,-7-3 2-16,-3-6-3 16,-4 0-2-16,-3 0-12 15,-1-10-5-15,1-3-27 16,3-6-12-16,7-3-24 15,8 0-11-15,10-6-35 16</inkml:trace>
  <inkml:trace contextRef="#ctx0" brushRef="#br0" timeOffset="37365.524">12390 14346 228 0,'-7'22'88'0,"7"-22"-69"0,0 3 8 0,0-3-1 16,0 0 3-16,0 0 5 15,7-3-7-15,3-3-4 16,4 2-13-16,7 1 2 0,4-6 4 0,3 0-2 16,8-1 2-16,2-12-7 15,8-3-1-15,-3-6-2 16,-5-7-1-16,1 7-3 16,-14 15-2-16,-4 0-2 15,0-6 1-15,4-3-26 16,-4 7-9-16,-3 2-33 15,-8 16-101 1</inkml:trace>
  <inkml:trace contextRef="#ctx0" brushRef="#br0" timeOffset="38911.464">12891 13653 188 0,'-8'-3'71'0,"5"0"-55"0,-4-4 11 0,0 4 0 0,3 0-9 16,-3 0-3-16,0 0-6 16,0 0-1-16,-3 0-5 15,2-1 3-15,1 4 3 0,-3 0 4 16,3 0 2-16,0 0 3 15,-4 4 7 1,-3 2-4-16,0 0-5 16,0 0-2-16,-4 4-4 15,-3 2-1-15,0-2-1 16,-4 5 0-16,-3-2 0 16,0 9 0-16,-1 0-4 15,-2 3-1-15,3 0 3 16,3-3 1-16,0 6-3 0,-3-3-3 15,0 4 0-15,-1 2 1 16,1-3-3-16,-4-3 0 16,1 0 3-16,-5-3 1 15,5-3-1-15,-1 6-2 16,0-3 3-16,0-3 0 16,4 0 1-16,0 0 0 15,3-4 0-15,1 1 2 16,2 3-1-16,1 3 0 15,0 3-6-15,0 3 1 16,-4 3 0-16,1 4 0 16,-1-1-3-16,-3-2 2 0,-1-1 1 15,-2-9 0 1,-5 6 0-16,1-6 2 0,0 0-1 16,0 0 2-16,-1 0 0 15,5-3 1-15,-1 9-2 16,4 0-2-16,-1 4 1 15,-2 5-1-15,-1 7-3 16,0-3 0-16,-7 0 2 16,-3-4 2-16,0-2 2 15,-1-4 1-15,1 0-5 16,0-2 1-16,3 2 0 16,4 0 2-16,-1 4-3 15,1 6-2-15,0 3 2 0,-4 3 2 16,0 0 0-16,-3-4-1 15,-4 1-2-15,0-6 1 16,4 0 3-16,3-4 1 16,0-3-4-16,4 1 1 15,3 5 0-15,0 4 2 16,1 6-1-16,-1 7-1 16,0-1-2-16,0-3 1 15,-3 0-1-15,3-3 0 16,1 0 0-16,2 3 0 15,5 10 2-15,6 3 2 16,7 3-6-16,8-13 1 16,6 16 3-16,12-13 2 0,6 4-5 15,7-4 0-15,4 7 3 16,3 0 2-16,-7-16 4 16,22 12 1-16,6-5-1 15,15-14-1-15,6-8-3 16,4-13 1-16,-3-1-2 15,10-8 2-15,14-4-2 16,4-12 2-16,-3-4-2 16,6-2 2-16,21-13-2 15,-3-10-1-15,-10-9-2 16,13 0 1-16,4-6 3 16,-7 0 1-16,-7 0-1 15,7-7-2-15,4-18 3 16,-11-6 0-16,-4-1-4 15,1 7 1-15,-1 0 0 0,-10-4 2 16,-14-12-1-16,-11 4 2 16,-7-4-2-16,3 6-1 15,-2-9 1-15,-1-10 1 16,-4-2-1-16,-10 12-1 16,-7 9 1-16,-7-3 1 15,-7-6-3-15,-7-3 0 16,-8 3 3-16,-6 12 1 15,-1-8-1-15,-9-26 1 16,-8 6-4-16,-8-3 0 16,-6-9 1-16,0-16 2 15,-3 12-1-15,-8 20-1 16,-10 5 1-16,-8 7-1 16,-10 10 0-16,-7 21 2 0,0 13-3 15,0 18-2-15,-3 14-1 16,-15 14 0-16,-13 17-4 15,2 6-2-15,12 15-11 16,6 4-1-16,11-4-22 16,4 10-7-16,10-3-77 15,4 6-69 1,6-6 70-16</inkml:trace>
  <inkml:trace contextRef="#ctx0" brushRef="#br0" timeOffset="41088.924">11748 7539 200 0,'-11'-19'77'0,"4"10"-60"0,0 5 8 0,3 4 2 16,1 0-7-16,3 0 0 15,0 0-7-15,0 4-3 16,3 5-5-16,4 10 7 0,7 12 7 16,4 7 1-16,3 6 3 15,4 6 0-15,0-3 1 16,-8-10-5-16,22 42 1 15,21 24-11-15,-11-31-3 16,-10-15-4-16,11 12 1 16,-12-13-2-16,5 16-1 15,-8-15 3-15,-3-1 0 16,-7-6-1-16,-4-3-2 16,-4-9-4-16,-3-7-2 15,-3-5-52-15,-4-4-24 16,0-4-64-1</inkml:trace>
  <inkml:trace contextRef="#ctx0" brushRef="#br0" timeOffset="41944.813">11550 10147 188 0,'0'-6'71'0,"0"6"-55"0,-4 0 6 0,4 0 2 16,0 0-9-16,0 0 2 16,4 0-4-16,-4 0 0 15,3 0-7-15,1 0 3 0,3 0 3 16,0 0 3-16,4-9 3 15,-1 3 1-15,11-20 1 16,-3 1-7-16,14-9 0 16,-7 3-6-16,13-7-2 15,-6 7 0-15,7-7-1 16,-7 10 2-16,14-13 1 16,-11 13 1-16,11-13 0 15,-8 6 0-15,5-15 2 16,-8 10-3-16,4-7-2 15,-7 9-5-15,3 0 0 16,-7 7 0-16,0 6 0 0,-6 3 0 16,-1 3 0-1,-4 7-7-15,-3 5-3 0,1 1-23 16,-5 6-9-16,1 0-44 16,-4 3-18-16,0 0-7 15</inkml:trace>
  <inkml:trace contextRef="#ctx0" brushRef="#br0" timeOffset="42818.568">11642 12446 224 0,'7'-22'85'0,"-7"22"-66"0,10-25 3 0,-10 25-1 16,4-10-2-16,-1 1 1 15,8-10 0-15,-4 3 2 16,7-5-12-16,-3 2 8 0,6-13 4 0,-3 4 0 16,8-25-1-16,-5 6-5 15,8-28 0-15,-4 15-7 16,11-31-1-16,-7 19-4 16,17-41-1-1,-10 22-1-15,21-34-2 0,-15 28 3 16,19-38 0-16,-15 31-4 15,11-37 1-15,-11 31 0 16,15-18 0-16,-11 27 0 16,3 14 0-16,-10 15 0 15,-4 12 0-15,-7 10-33 16,-6 12-13-16,-5 10-41 16,-6 6-15-16,-1 9-19 15</inkml:trace>
  <inkml:trace contextRef="#ctx0" brushRef="#br0" timeOffset="43536.684">12866 8608 236 0,'0'-13'90'0,"0"13"-70"0,0-3 8 0,0 3 0 0,0 7-2 16,0-1 2-16,3 19-4 16,1 0-3-16,3 22-11 15,0-9 0-15,7 46 1 0,-3-18-4 16,6 25 1-16,-3-22-7 15,8 22-1-15,-5-19 0 16,4 10 2-16,-3-17-1 16,0-5-1-16,-4-10-32 15,-4-12-14-15,1-10-96 16</inkml:trace>
  <inkml:trace contextRef="#ctx0" brushRef="#br0" timeOffset="43896.524">12792 8617 236 0,'3'-28'90'0,"-3"28"-70"0,25-9 6 0,-22 9-3 15,8 0-2-15,0 0 2 16,13-3-1-16,-2-1-2 15,23 8-10-15,-9-1 2 0,13 16 2 16,-7-4-3-16,4 10 1 16,-7 4-3-16,-4 14 2 0,-6-11-2 15,-5 24 0-15,-6-9 1 16,-8 16 1 0,-2-7-3-16,-12 1 0 0,0-10-5 15,-17 6-2-15,4-9-3 16,-19 9 1-16,8-12-6 15,-4 3 0-15,4-9-37 16,7-10-13-16,3-3-17 16,8-13-5-16,3-3-36 15</inkml:trace>
  <inkml:trace contextRef="#ctx0" brushRef="#br0" timeOffset="44316.394">13395 9213 244 0,'11'-12'90'0,"-11"12"-70"0,21-26 10 0,-18 20 2 15,8-6-11-15,-1-4-2 16,8-6-7-16,-4 0-2 0,4-6-6 16,-4 3-1-16,0-3 1 0,-3 6 0 15,-4 0 0-15,0 3 0 16,-11 3 2-16,1 4-1 16,-15 5 0-16,4-2-6 15,-7 25 1-15,3-7 0 16,-3 32 0-16,3-7 0 15,1 16 0-15,3-9 0 16,7 6 2-16,-1-9-3 16,12 0 0-16,0-7 1 15,17-9 2-15,-4-3-6 16,15-10 1-16,-4-3-52 16,8-6-23-16,-8 0-46 15</inkml:trace>
  <inkml:trace contextRef="#ctx0" brushRef="#br0" timeOffset="44661.998">13776 8890 256 0,'-14'-9'96'0,"14"9"-75"0,-7 0 10 0,7 0-2 16,-4 9-9-16,1-9-1 16,-4 19 0-16,0-10 0 15,-4 26-10-15,0-7-1 0,1 13 2 0,-1-10-4 16,4 10 2 0,0-10-5-16,11 1-2 0,-1-4 0 15,11-3-1-15,-3-3 0 16,10-10 0-16,-3 1 0 15,6-10 0-15,-2 0-3 16,6-9 0-16,0 0-25 16,-3-10-11-16,-4 4-64 15,-3-10-68 1,-4 6 50-16</inkml:trace>
  <inkml:trace contextRef="#ctx0" brushRef="#br0" timeOffset="44886.504">13924 8900 228 0,'-7'0'85'0,"7"0"-66"0,-3 6 8 0,3-6-2 16,0 9-7-16,0 1 0 15,3 12-6-15,1-4-2 16,3 17-6-16,0-10-3 0,3 13 2 15,-3-10-2-15,4 3 2 16,0-6-18-16,-1-3-4 16,-3-3-101-1</inkml:trace>
  <inkml:trace contextRef="#ctx0" brushRef="#br0" timeOffset="45053.305">13776 8523 192 0,'0'-3'71'0,"0"6"-55"0,11 16-22 16,-11-19-12-16,7 22-58 16,0-6-23-16</inkml:trace>
  <inkml:trace contextRef="#ctx0" brushRef="#br0" timeOffset="45488.14">14146 9059 248 0,'4'4'93'0,"-4"-4"-72"0,-4-10 14 0,4 10 2 16,-3 0-8-16,-1 0 0 16,-3-3-10-16,0-3-4 15,0 3-8-15,0-4-1 0,0-5 4 16,4-1-4-16,3-5-1 15,0 2 2-15,3-6 0 16,1 3 1-16,3-6 2 16,0 12-1-16,0-2 0 15,0 2-3-15,0 7 1 0,0 0-2 16,0 6 0 0,0 0-3-16,0 6-2 0,0-3-2 15,0 3 1-15,0 1 1 16,4-4 0-16,-4-3 0 15,3 0 0-15,-2 0 0 16,2 0 0-16,1-3 0 16,-1-1 0-16,1 1 0 15,-1 3 0-15,-2 0 2 16,-1 7 1-16,0-4-4 16,-4 6-1-16,1-3 1 15,-1 4 0-15,1-7-8 16,-1 6-4-16,1-9-57 15,3 7-24-15,-4-4-53 16</inkml:trace>
  <inkml:trace contextRef="#ctx0" brushRef="#br0" timeOffset="45967.827">14570 8755 244 0,'-7'0'90'0,"7"0"-70"0,-7-3 13 0,7 3 1 0,0 0-5 16,0 0 1-16,-4 0-11 15,1 0-1-15,-4 3-11 16,3-3-2-16,-7 10 1 0,4-1 1 16,-7 10 3-16,4 0-5 15,-1 3-1-15,0-3-2 16,8-4-2-16,-1-2-2 16,8-4 1-16,-1-9 7 15,8-3 4-15,-4-3-3 16,7-7-2-16,-3 4-2 15,-1-1 0-15,1 1 4 0,-4 3 6 16,0-1-5-16,0 7 0 16,-3 0-4-16,3 7-3 15,-4-1-3-15,4 3 1 16,0-2-4-16,0-1-1 16,0 0-30-16,4-3-12 15,-4-3-30-15,0 0-11 16,0 0-37-1</inkml:trace>
  <inkml:trace contextRef="#ctx0" brushRef="#br0" timeOffset="46253.992">14584 8066 336 0,'-7'-10'126'0,"7"1"-98"0,7-4 8 16,-4 10-5-16,4 0-13 15,4 9 0-15,0 13-7 16,3 15-1-16,0 7-6 16,0 16-3-16,-3 2 0 0,-1 23 1 15,1-20 1-15,-4-5-1 16,3 2-2-16,4 20-4 15,-3-32-2-15,-4-3-48 16,4 0-21-16,-1-13-79 16</inkml:trace>
  <inkml:trace contextRef="#ctx0" brushRef="#br0" timeOffset="49540.562">14940 8407 192 0,'4'-9'71'0,"-4"9"-55"0,3-10 11 16,-3 10 0-16,0 0-2 15,0 0 2-15,0-3-2 16,0 3 2-16,0 0-15 16,0 0 0-16,-7 3-1 0,0 7-6 15,-3-1-3-15,2 4-1 16,-2 3-1-16,-1-4 0 16,4 1 2-16,0-1-3 15,0-2 0-15,4-4-1 0,-1 0 0 16,1 0 2-16,3-3 0 15,0 4 0-15,0-4 0 16,0 3 2 0,10-3 1-16,-3 7-6 0,11-1 0 15,-4 1 3-15,7-1 2 16,-3 0-3-16,3 4 1 16,-3-4 4-16,-4 1 5 15,3 2 6-15,-10-2 3 16,0-4-5-16,-7 3-3 15,0 1-8-15,-10 5-1 16,-1-5-1-16,-6 5 2 16,-1-5-21-16,-3 2-9 0,3-2-30 15,1 6-11-15,2-4-52 16</inkml:trace>
  <inkml:trace contextRef="#ctx0" brushRef="#br0" timeOffset="51824.052">15741 5676 168 0,'0'0'66'0,"0"0"-52"0,0 0 8 0,0 0 1 0,0 0-10 16,-4 10 0-16,4-7-1 16,0 6 2-16,0 7-7 15,-3 3-2-15,3 6 1 0,0 3 1 16,0 7 1-16,-4 2-2 16,1 10 1-16,3 6 5 15,-4 16 2-15,1 0 1 16,-1 4 1-16,-3 2-4 15,4 16 0-15,-4 12-5 16,0-2-2-16,0-4-2 16,-1 6 0-16,1 4 0 0,0-19 3 15,4-19-1-15,-4 15 2 16,0 42-4-16,0-29 0 16,3-22 3-16,-3 19 1 15,0-19-6-15,-4 35 0 16,4-22-1-16,0 19 2 15,0-20 1-15,0 14 1 16,0 34 0-16,0-35 2 16,4-19-1-16,-4 10 2 15,-1-15-6-15,-2 33-1 16,3-21 0-16,-7 19 2 16,3-23-1-16,-7 29 2 0,4-22-4 15,0 25-2-15,4-25 2 16,-1 19 0-16,4-22 1 15,0 34 0-15,0-25 0 16,0 13 0-16,3-25 0 16,-3 40 2-16,0-25-1 15,-3 16 2-15,3-28-2 16,-4 25-1-16,4-22 1 16,-4 22-1-16,1 47 0 15,3-66 0-15,0-19-3 16,0 35 2-16,0-22 1 15,0 21 2-15,-4 61-3 16,4-7 0-16,0-16 1 0,0-72 2 16,3-12-3-16,-3 31 0 15,4-19-1-15,-4 29 0 16,3-23 4-16,-3 32 1 16,-4 75-4-16,1-28 1 15,-1-19 0-15,1-3 2 16,-1 13-3-16,1-23 0 15,-1-5 1-15,4-39 0 16,0-18-3-16,-4 28 2 16,-3 57 1-16,0-10 2 15,0 0-3-15,-4-19 0 16,8-12 3-16,-1-13 1 16,1 19-4-16,-1 0 1 0,4-9-2 15,0-13-2-15,0-6 5 16,3 15 1-16,4 1 0 15,0-42-2-15,0-12 1 16,0 16-1-16,4 50 0 16,-1 3 2-16,1-12-3 15,3-16-2-15,0-13 2 16,0 4 0-16,0 6 1 16,0 3 2-16,0 0-1 15,0-13 2-15,0-9-4 16,-3-3-2-16,-1-4 6 15,4 7 3-15,-3 7-3 16,-1-1 0-16,1-6-3 16,-1-9-1-16,1-4 3 0,0-3 1 15,-1-6-1 1,1-3 1-16,-4 0-2 0,0-6 2 16,0-4-2-16,0-6-1 15,0 4-2-15,0-1 1 16,0 0 1-16,0 1 2 15,0-1-1-15,0-3-1 16,0 1-2-16,3-1 1 16,1-3 1-16,-4-3 2 15,0-3-6-15,0-4 1 16,0-2-30-16,-4-7-13 16,-3-6-73-1,-4-6-66-15,-10-10 66 0</inkml:trace>
  <inkml:trace contextRef="#ctx0" brushRef="#br0" timeOffset="55081.3">16916 8207 284 0,'-4'-4'107'0,"4"4"-83"0,0 4 6 0,0-4-1 15,0 3-5-15,0 0 1 16,0 3-6-16,0 0 1 15,4 4-11-15,-1-4 3 0,4 4 4 16,0-7 1-16,7 6 1 0,-3-3 0 16,7-3 0-1,-4 4-7-15,7-4-2 0,-3-3-3 16,6 0 1-16,-3 0-4 16,8 0 0-16,-5 0-1 15,12 0 1-15,-8 0 0 16,7 0 1-16,-7 0-2 15,4 0 1-15,-7 0-2 16,-4-3-1-16,-3 3 1 16,-1 0-1-16,-3 0 0 15,0 0 0-15,-3 0-3 16,-4 0 2-16,0 0-50 16,-3 0-20-16,-4 0-44 15,0 3-18-15,0 6 0 16</inkml:trace>
  <inkml:trace contextRef="#ctx0" brushRef="#br0" timeOffset="55441.227">16937 8715 260 0,'-4'-4'96'0,"4"4"-75"0,7 0 19 16,-7 0 2-16,4 4-7 16,-1-4 0-16,8 3-7 15,0 0 0-15,6 0-16 16,-3-3 4-16,8 0 2 0,-5 0-4 15,8-3 0-15,-4 0-6 16,11 0-3-16,-4-1-2 16,14 1-3-16,-6 0 1 15,13-3 1-15,-10 0-3 16,3-1-2-16,-7-2-49 16,1 9-20-16,-8 0-98 15</inkml:trace>
  <inkml:trace contextRef="#ctx0" brushRef="#br0" timeOffset="56926.813">18076 8022 208 0,'-7'-22'77'0,"4"12"-60"0,-1-2 15 0,1 9 2 16,-1-4-8-16,1 1-1 15,3 3-1-15,-4 0 0 16,4 0-13-16,0 6 4 0,0 16 5 15,4 15 0-15,-4 7 3 16,0-10-4-16,3 26-2 16,4 46-7-16,-3-15-2 15,-1-19-6-15,4 28-2 16,-3-15 2-16,6 18 3 16,-2-22 0-16,6 4 2 0,0-19-4 15,10-10-2-15,-6-9 4 16,10-16 1-16,-3 0 0 15,3-22-1-15,-7-2-3 16,1-26-2-16,-5 3 1 16,-3-16 1-16,0 7-1 15,-7-31-1-15,-3 15 1 16,-11-41-1-16,0 19-3 16,-14-18 2-16,-8-17-1 15,5 13 0-15,3 16 2 16,3 13 0-16,4 12 0 15,3 15 0-15,1 4-3 16,3 9 2-16,0 0-1 16,7 10 0-16,0 0 2 15,3 6 0-15,1-4 0 0,3-2 0 16,3-1 0-16,4 7 2 16,4-3 1-16,7 0 3 15,6-1 3-15,8 1 5 16,4 0-6-16,2 0 0 15,5-4-2-15,13-2 1 16,15-1 0-16,10 1 1 16,0 2-4-16,4 1-1 15,10 6 1-15,4-4 2 16,-7-2-1-16,-11 9 0 16,-10-6 1-16,-8-1 3 15,-3-2-4-15,-3 0-1 0,-8-1-2 16,-17 4 1-1,-7 3-2-15,3-3-1 0,4 2 1 16,-7 4-1-16,-11 0-27 16,-11 10-9-16,-6-1-31 15,-8 7-12-15,-6 0-60 16,-1 2-65 0,1 1 68-16</inkml:trace>
  <inkml:trace contextRef="#ctx0" brushRef="#br0" timeOffset="57827.364">18620 8454 212 0,'-4'0'79'0,"1"0"-61"0,3 0 19 15,0 0 4-15,-4 0-6 16,1 0 2-16,-1-3-6 0,4-3 1 15,-4 0-18 1,4-1 3-16,0 1 3 0,0 3-5 0,4-3 2 16,7-4-4-1,3 1 0-15,7-1-1 16,0 10 0-16,-3-3-2 0,10-3-1 16,11 6-1-16,-4 6 2 15,-7-3 4-15,-3 7 3 16,-11 9 4-16,-10 6 2 15,-8 12-10-15,-7-2-5 16,4-7-8-16,-10 7 0 16,-1-7 0-16,0-3 0 15,4 0-3-15,0-6 2 16,0 0 1-16,4-7 2 0,-1 1-3 16,4-4 0-16,0-3-1 15,7 1-2-15,0-4 3 16,7 0 0-16,0 0 1 15,11 0 0-15,-1-3 0 16,11 3 0 0,-3-3 0-16,7 10 0 0,-7-10 0 15,6 9 0-15,-6 1 0 16,-4 5 2-16,-3-5-1 16,-4 2-1-16,-3 1 1 15,-8 2 1-15,1-2 1 16,-15 6 1-16,0 0-2 15,-20 15-2-15,6-9 1 0,-17 3 1 16,10-6-3-16,-3-6 0 16,3-7-1-16,4-9-2 15,3 0-19-15,7-9-10 16,4 0-19-16,11-10-5 16,-1 3-15-16,15-9-6 15,-1 6-72 1</inkml:trace>
  <inkml:trace contextRef="#ctx0" brushRef="#br0" timeOffset="58532.475">19403 8417 228 0,'0'-3'85'0,"0"-4"-66"0,3 4 14 15,-3-3 4-15,4 6-4 0,-1-3 1 16,1-4-11-16,-4 4-1 16,0-3-13-16,0-3-3 0,0 9-2 15,0-3-2-15,0-4-2 16,0-2 5 0,-4 3 4-16,4-1 1 0,-7 1 4 15,4 3 2-15,-8 0 2 16,-6 0-4-16,-1 6 0 15,4 0-2-15,-11 6 2 16,4-2-7-16,-7 15-4 16,-8 18 0-16,12 1 0 15,3-10-4-15,-4 23 1 16,7-10 2-16,1 9 1 16,3-6 3-16,6 9 1 0,5-15-1 15,10 9 1-15,0-12 0 16,21-4 1-16,-7-5-4 15,25-11-1-15,-10-2-1 16,13-16-2-16,-10 0 3 16,3-12 0-16,-7 2-4 15,1-9 1-15,-8 1 2 16,-10-1 3-16,-4 6 0 16,-14 1 0-16,0-1-3 15,-25 7-2-15,4 0 1 16,-29 9-1-16,12-3-3 15,-8 12 2-15,7-2-4 16,4 5-1-16,-4 4-17 0,11 6-8 16,10-6-34-16,7-6-14 15,15-4-90 1</inkml:trace>
  <inkml:trace contextRef="#ctx0" brushRef="#br0" timeOffset="59408.374">20055 8185 248 0,'-7'-57'93'0,"7"57"-72"0,-7-69 14 0,4 47 2 16,-1-3-6 0,4 3 2-16,0 7-8 0,0 2-3 15,4 10-12 1,-1 12 7-16,1 16 3 0,3 19-2 0,0 6 2 16,4 7 0-16,-1 2 0 15,4 10-7-15,4 26-3 16,3-8-3-16,7-8 0 15,0-7-4-15,1-19-2 16,-1 0 2-16,0-15 2 16,0-13 2-16,-3-6 3 15,0-6-3-15,-1-10 1 16,-2-6-5-16,-12-4-2 16,1 1 0-16,-1-16 1 15,-3 3-1-15,-7-25-1 16,0-28 1-16,-7 19-1 15,4 9 0-15,-15-22 0 16,4 13-3-16,-11-29 2 0,8 16 1 16,-8 7 0-16,-3-7 0 15,3 19 2-15,4 16-6 16,3 12 1-16,4 9 1 16,7 10 1-16,7 7 1 15,4 2 2-15,6 4-3 16,8-1 0-16,7 1 1 15,6-4 2-15,5-6 8 16,6-6 3-16,7-3 0 16,18-7 0-16,11-2-5 15,3-1-3-15,0 0 2 0,0 1 0 16,8-4-1-16,2 9 1 16,-6-2-2-16,-7 2 0 15,-8 1-3-15,-10 0-2 16,-7 2 3-16,-7 1 0 15,-4 3-10-15,-14 3-3 16,-10 6-39-16,-7 4-16 16,-4 2-34-16,-7 7-14 15,0 0-58 1</inkml:trace>
  <inkml:trace contextRef="#ctx0" brushRef="#br0" timeOffset="60019.348">20705 8379 316 0,'-4'0'118'0,"4"0"-92"0,0 0 13 0,0 0-2 16,0 0-5-16,0 0 3 15,0 0 1-15,0 0 2 16,4 0-21-16,-1 0-5 0,1 0-1 15,-1-3-1-15,4-3 2 16,7 6-11-16,4 0-3 16,3 0 1-16,4 6 2 15,-1-3 6-15,1 6 4 16,-7 7 0-16,-1 3 3 16,-6 3-3-16,-4 6 1 15,-7 10-7-15,-7 3-1 16,-7-1 0-16,-7-2 0 0,-4 0-2 15,0-1-2 1,1-5-2-16,3-7 1 16,3-3 1-16,7-13 0 15,4 7-3-15,4-7 2 0,3 4 1 16,7-4 0-16,7-3 0 16,7 1 0-16,4-1 0 15,-1-3 2-15,1-3-3 16,0 3 0-16,-4-3-1 15,-3 0 0-15,-1 0-36 16,-3 0-16-16,-3 0-50 16,0 6-20-16,-1 4-44 15</inkml:trace>
  <inkml:trace contextRef="#ctx0" brushRef="#br0" timeOffset="61492.393">17170 10242 288 0,'0'-4'107'0,"0"4"-83"0,3 0 10 0,-3 0 0 15,4 4-6-15,-1-4 1 16,4 3-5-16,0 0-1 15,11 3-12-15,-4-3 2 0,14 0 3 0,-3 1-4 16,10-1 1-16,-3 0-4 16,7-3 0-1,14 0-5-15,-18 0-3 0,-7 0-3 16,4 0 1-16,-7 0 1 16,-4 0 2-1,-3 0-3-15,-4 6 0 0,3 0-32 16,-10 4-13-16,-3-1-26 15,-4 4-7-15,0-4-64 16</inkml:trace>
  <inkml:trace contextRef="#ctx0" brushRef="#br0" timeOffset="61836.621">17276 10750 288 0,'3'0'110'0,"-3"0"-86"0,11 0 18 0,-11 0 1 16,3 0-6-16,1 0 1 16,6 0-8-16,-3 0-4 15,11 0-14-15,-4 0-1 0,11 3 0 16,-4 0 0-16,11-3 1 15,-4 0-4-15,7 0 0 16,-3 0-5-16,14 0 0 0,-11 0-1 16,18 0-2-16,-11 0 1 15,1 0-1-15,-8 0-3 16,-3 0 0-16,-4 0-42 16,-7 0-18-16,-3 0-83 15,-4 3-73 1,0-3 78-16</inkml:trace>
  <inkml:trace contextRef="#ctx0" brushRef="#br0" timeOffset="62812.74">19011 10295 200 0,'7'-6'77'0,"-7"2"-60"0,4 1 8 16,-4 3 0-16,0-3 0 16,0 0 4-16,3-3 0 15,1 3 2-15,-1-4-17 16,1 1 5-16,-1-3 4 0,1-1-8 16,-1 1-1-16,1-1-6 15,0-5 0-15,-1 5-1 0,1-8 1 16,-1 8 2-1,-3-12 1-15,4-12-5 16,-4-1-2-16,0 4 0 16,-4 0 0-16,1 5-2 0,-4 1-2 15,-4 7 3-15,-3 5 0 16,-4-3-1-16,-3 10-2 16,-7 3 3-16,-4 3 0 15,-7 9-1-15,-3 7-2 16,3 12 1-16,0 10 1 15,4 6-3-15,0 3-2 16,-1 12 2-16,1 13 2 16,3 13 0-16,11-16 2 15,4-12-2-15,3 18 2 16,3-19 0-16,11 35 1 0,0-22-2 16,14 3 1-16,-3-15-2 15,17 2-1 1,-7-12 1-16,21-12 1 0,-6-7-1 15,13-9-1-15,-10-7 1 16,7-15 1-16,-11 0-1 16,7-19 2-16,-10 3-2 15,-4-12-1-15,4-7 1 16,-18 10 1-16,0 9-1 16,-14-3 2-16,0 4-2 15,-21 2-1-15,3 3 1 16,-27 7-1-16,9 3 0 15,-13 15 0-15,10 4-3 0,-3 16 2 16,7-1-1 0,6 10 0-16,5-10-3 0,9 0 1 15,1-6-27-15,14-6-11 16,0-3-74-16,22-10-32 16,-5 0 22-1</inkml:trace>
  <inkml:trace contextRef="#ctx0" brushRef="#br0" timeOffset="63743.003">19480 10182 172 0,'0'-47'66'0,"0"19"-52"0,0-16 21 0,0 28 7 15,0-6 1-15,0 0 2 16,0 0-3-16,0 7-2 15,0-1-21-15,0 16 0 0,4 9 1 16,-1 20-2-16,1 8-1 16,0 10-1-16,-1 10 3 15,4 15-7-15,0 3 1 16,-3-15-4-16,6 27 2 16,4 26-6-16,-3-28-1 0,-4-19-4 15,7 6-1-15,-3-13 1 16,6-11 0-16,-3-5 2 15,8-21 3-15,-5-9-2 16,8-19 0-16,7-23-1 16,-11 7 1-16,-3 1-2 15,-4-17 2-15,0 3-2 16,-7-46-1-16,-7-26 1 16,-7 10 1-16,-7-16-3 15,-4 7-2-15,0 15 2 16,1 19 2-16,3 18-2 0,-1 13 0 15,5 13-1 1,3 13 0-16,3 8 0 0,4 7 0 16,4 10 0-16,3 2 0 15,3 1 4-15,12-4 1 16,6 1 7-16,11-4 4 16,3-3-5-16,7-3-1 15,8-6 0-15,13-4 2 16,15 1-1-16,3-4 0 15,-7 4-3-15,-3-4 1 16,3-2 2-16,4-4 2 16,-8 0-3-16,-6 7 0 15,-8-4-5-15,-10 3-2 16,-10 4 0-16,-8 3-1 16,-7 3-3-16,-7 3 0 0,-6 3-29 15,-5 6-14-15,-6 4-25 16,-4-1-8-16,-4 1-48 15,-3 6-22-15,-4-4 25 16</inkml:trace>
  <inkml:trace contextRef="#ctx0" brushRef="#br0" timeOffset="64371.621">20101 10367 236 0,'-7'-9'88'0,"7"5"-69"0,-3-5 13 0,3 9 0 16,0 0-2-16,-4-3 4 16,1 3-3-16,-1 0 1 15,4-6-18-15,0 6 5 0,0 0 2 16,0 0-5-16,0 0 1 16,4-10-1-16,6 7-1 0,8-6 1 15,7-1 0-15,13 1-2 16,5-1-1-16,-1 4-1 15,0 3 0-15,-6 3-4 16,-5 6-3 0,-9 7 4-16,-8 9 4 0,-7 6-5 15,-7 19 0-15,-11 3-4 16,-10 0-3-16,-7-3 0 16,-4-3-1-16,-3-3 2 15,-1-3 1-15,5-7-1 16,6 4 1-16,4-7-4 15,7 0 0-15,0-6 1 0,14-3 0 16,10-7 4-16,8-2 5 16,10-4-3-16,7-6 2 15,1-6-7-15,-1 6-1 16,0-3 0-16,-7-4 2 16,-3 7-3-16,-4-3 0 15,0-3-17-15,-3 6-8 16,-4-3-26-16,0-4-10 15,0 1-27-15,-3 0-9 16</inkml:trace>
  <inkml:trace contextRef="#ctx0" brushRef="#br0" timeOffset="66279.091">18228 9705 236 0,'0'-18'88'0,"0"18"-69"0,0-7 11 0,0 7 18 16,0 19-10 0,0 6 1-16,0 13 0 15,0 6-22-15,0 0 2 0,7 37-1 16,-3-15-6-16,-1 59-2 16,1-21-1-16,-8 34 1 15,1-32-1-15,-4 42 0 16,0-35-3-16,-1 12 1 15,1-18-2-15,7 9 2 16,0-25-4-16,4-10-2 16,-1-9 4-16,5-12 1 15,-1-13 2-15,0-13 2 16,0 1-3-16,3-10 1 16,-3-3 1-16,11-6 2 15,-4-4-1-15,18-2-1 16,-7-4 1-16,17-6 1 0,-7 6-5 15,25-6-2-15,-11 0 0 16,43-9 0-16,-21-1-2 16,42-5 1-16,-22 2-2 15,40-12-1-15,45-16 1 16,4 7 1-16,-14-4 1 16,7-6 1-16,-4 10-2 15,-14-4 1-15,1 4-2 16,-5 2-1-16,-13 4 1 15,-18 6 1-15,-18 6-3 16,-7 4 0-16,-10 6 1 0,-11 2 2 16,-7 1-3-1,-10 0-2-15,-8 0 2 16,-7 0 2-16,-6 0 0 0,-8 0-1 16,-3-4 1-16,-8 7 1 15,-3-3-1-15,0-3-1 16,-3 3 3-16,-4-3 0 15,-3 2-4-15,-1-2 1 16,1 6 0-16,-1-3 0 16,-3-3 0-16,0 6 0 15,0-7 0-15,0 1 2 16,-3-3-1-16,-1-7 2 16,4-6-4-16,-3-6-2 0,-1-3 2 15,1-10 0 1,-1 0 1-16,0-9 2 15,1-25-3-15,-4-23 0 0,0-2-1 16,-4-25 0 0,1-13 2-16,-4 6 0 15,-4 16 0-15,-3 0 2 0,-4 3-3 16,0 19 0-16,-3 13 1 16,0 12 0-16,3 12 0 15,4 10 2-15,0 6-3 16,3 10 0-16,4 6-1 15,4 3 0-15,-1 6 0 16,0 4 0-16,1 2 2 16,-1 4 0-16,-3-3 0 0,0 9 0 15,0-3 0-15,-4 3 2 16,-3 0-3-16,-4 0 0 16,-3-7 1-16,-4 7 2 15,1-3-3-15,-5-3 0 16,-2 6 1-16,-1-3 0 15,0 3 0-15,0 0 0 16,-3 0 0-16,-8 3 2 16,-6-3-3-16,-7 9 0 15,-1-2 1-15,8 2 2 16,3 0-3-16,3 1 0 16,-3-1 1-16,4 4 0 15,0-1 0-15,-4 4 2 16,-4 0-3-16,1-1 0 15,3 1 1-15,3 3 0 16,5-4 0-16,2-5 2 0,1-1-3 16,-4-2 0-16,-7-4 3 15,-3 0 1-15,-4-3-4 16,0 3 1-16,7-3 0 16,0 0 2-16,4 0-3 15,-4-3 0-15,-4 3-1 16,-3 3 0-16,-3 3 2 15,3 4 0-15,-11 2 0 16,11 1 0-16,4 5 0 16,3-2 0-16,0-3 0 15,4 2 0-15,-1-5 0 16,1-1 0-16,-1-3 0 16,5-2 0-16,2-1 2 0,8-3 1 15,3 3-6-15,4 3 0 16,3 0-1-16,4 4 2 15,0-1-4-15,3 4 0 16,8-1-30-16,3 7-12 16,3-3-30-16,8 3-11 15,10 6-85 1</inkml:trace>
  <inkml:trace contextRef="#ctx0" brushRef="#br0" timeOffset="68472.575">25481 6303 244 0,'-14'-18'93'0,"7"8"-72"0,-4-2 9 0,4 8 2 0,0-2-7 15,4 0 3-15,-1 3-3 16,1 0 0-16,3 3-14 15,-4 9 7-15,4 7 2 0,0 6-4 16,0 6 1-16,4 0-8 16,-1 10-1-16,4 3-4 15,0 2-1-15,0-2-1 16,0-3 1-16,1-7-2 16,-1-6-1-16,0-9 3 15,0-13 0-15,0-12 1 16,0-7 0-16,-4-6-5 0,1-3 1 15,-4-3 0-15,-7-4 0 16,-4-5 0-16,-6-10 0 16,-1-7 0-16,-3 1 0 15,3 6-3 1,4 6 2-16,3 13 1 0,1 9 0 16,6 10-3-1,8 6 5-15,6 6 0 16,8 3 8-16,10 0 4 15,11 1-1-15,3 2 2 16,8-9-8-16,-1 6-2 16,1-6-1-16,10 0 2 15,3 4-3-15,4 2 0 16,-7 6-1-16,-7 4 1 16,-7 6 0-16,-11 6 1 15,-10 4 4-15,-15 11 5 16,-13 11-7-16,-15 21-1 0,-10 10-3 15,-11-1 1-15,-3 4-2 16,-4 12 2-16,4 4-2 16,-1-10-1-1,5-13-2-15,6-8 1 0,4-14-1 16,6-9 0-16,5-9-3 16,6-13 1-16,8-3-33 15,3-9-13-15,0-7-30 16,3-5-12-16,4-1-70 15</inkml:trace>
  <inkml:trace contextRef="#ctx0" brushRef="#br0" timeOffset="68954.004">26307 6479 292 0,'17'-28'110'0,"-3"15"-86"0,11-12 11 0,-14 16-1 16,6-4-8-16,8 1 2 16,0-4-10-16,6 3-3 0,-2 4-8 15,-1 3 2-15,-3 15 3 0,-4 4 0 16,-7 12 3-16,-4 12 5 15,-10 23 4-15,-10 9-8 16,-15 3-2-16,-17 0-8 16,-11 7-2-16,-7 5-2 15,0 4-2-15,0-6 1 16,0-13-1-16,11-16 0 16,10-6 0-16,11-19 0 15,10-3 2-15,11-9-6 0,14-7 1 16,11-6 1-16,10-3 3 15,11 0 0-15,17 0 2 16,15 4-4-16,3 2 0 16,-7 0 1-16,-4 3 2 15,-13 7-14-15,-12 0-7 16,-9-4-32-16,-8 1-15 16,-7-4-9-16,-7-2-5 15,-3-4-54 1</inkml:trace>
  <inkml:trace contextRef="#ctx0" brushRef="#br0" timeOffset="69372.802">25238 7711 300 0,'-11'3'112'0,"11"-3"-87"0,0-3 18 15,0 3 2-15,0 0-6 16,0 0-1-16,7-3-6 0,0 0-2 15,11 0-17 1,17 0 3-16,22 0 2 0,17-4 3 0,7-2 2 16,21-7-10-16,25-3-3 15,4 1-8-15,10-1-2 16,10 3 0-16,-9 7 2 16,-12-4-1-16,4 4 2 15,-10-1-2-15,-22 1 2 16,-17-1-24-16,-22 1-8 15,-13 3-48-15,-19 0-20 16,-17 6-84 0</inkml:trace>
  <inkml:trace contextRef="#ctx0" brushRef="#br0" timeOffset="72753.287">25735 8119 192 0,'4'-19'71'0,"-1"10"-55"0,1-4 6 0,-4 10 2 15,0-3-6-15,-4-1 1 16,1 4-4-16,-1 0 1 15,1 0-9-15,-4 0 5 0,0 0 1 16,-4 3 5-16,-3 0 1 16,-4 0-4-16,-3 3 1 15,-4 3-9-15,4 4-2 16,4-4-1-16,-8 16 0 16,-7 9-2-16,7-3 1 15,8-6-4-15,-4 13 0 16,-4 15 3-16,7 6 1 15,4 7-1-15,7-10 1 16,0-9 0-16,11 10 1 16,-1-11-5-16,15 5-1 15,-4-11 3-15,14 4 1 16,-3-13-3-16,10-3 1 0,-7-6 2 16,8-10 3-16,-8 1 0 15,3-16 0-15,-2 6-1 16,-1-19 2-16,-3 9 3 15,-8-18 5-15,1-13-6 16,-15 10 0-16,1 6-4 16,-15-3-1-16,-10-4-1 15,-11 10-2-15,-10 16-2 16,7 12 1-16,3 1 1 16,-7 18 0-16,8-6-3 15,6 6 2-15,4-3-1 16,17 0-2-16,1-4-15 0,24-5-7 15,-4-4-73-15,19-6-32 16,13-3 7 0</inkml:trace>
  <inkml:trace contextRef="#ctx0" brushRef="#br0" timeOffset="73088.73">26056 8009 296 0,'-14'3'110'0,"3"13"-86"0,-10 15 2 16,18-24-5-16,-11 14-8 15,3-2 2-15,1 10-6 16,-1-8-3-16,4 5-3 15,3-5 0-15,8 1 0 0,3 7 3 16,7-11 1-16,4 4-1 16,3-6 1-16,4-3-4 15,-1-4-2-15,1-3 2 0,-7-3 2 16,-4 1-24-16,3-1-12 16,1-3-59-16</inkml:trace>
  <inkml:trace contextRef="#ctx0" brushRef="#br0" timeOffset="73234.163">26289 8012 248 0,'0'-47'93'0,"-4"35"-72"0,4-1 22 0,0 13 8 15</inkml:trace>
  <inkml:trace contextRef="#ctx0" brushRef="#br0" timeOffset="73365.579">26282 7946 533 0,'-4'19'51'15,"1"9"-26"-15,-4 16-11 0,0 6-7 16,0 10-3-16,-4 3-1 0,-3 9-3 16,0 13-1-16,0-1 1 15,0-24 2-15,3-13-6 16,1 6 1-16,2-9-23 16,1 0-11-16,0 0-27 15,4-7-9-15,-1-5-66 16</inkml:trace>
  <inkml:trace contextRef="#ctx0" brushRef="#br0" timeOffset="73905.476">26726 6191 156 0,'11'-26'57'0,"-7"17"-44"0,3-13 12 16,-7 13 1-16,3-4-6 16,-3 1-1-16,4-4 2 15,-4 6 1-15,0-2-11 16,0 3 7-16,0 2 4 0,-4 7 4 15,-6 10 4-15,-5 15-1 16,-2 19 0-16,-11 12 1 16,-15 19 4-16,-17 44-17 15,-10 26-7-15,-15 46-4 16,-10 16-2-16,-15 31-2 16,-2 19 1-16,9-12-2 0,22-57-1 15,21-44 1-15,-28 41-1 16,21-47-3-16,-11 35 2 15,18-45-17-15,0 4-8 16,15-32-6-16,6-12-1 16,7-19-24-16,7-19-8 15,4-6-61 1</inkml:trace>
  <inkml:trace contextRef="#ctx0" brushRef="#br0" timeOffset="75483.132">25347 9643 220 0,'-3'-44'82'0,"3"19"-64"0,0-13 11 15,0 22-1-15,0 1-1 16,0-1 3-16,0 0-3 15,0 7 1-15,0 6-16 0,0 15 11 0,0 17 4 16,0 11-6-16,0-2-1 16,0-7-10-16,0 16-2 15,0 16-4-15,0-3-1 16,0-7-1-16,0-9-2 16,0-10 1-16,3-9 1 15,1-15 3-15,-1-16 2 16,1-7-3-16,-1-9-3 15,-3-3-3-15,-3-6 1 16,-1-7 1-16,-3-9 2 16,-3-6-3-16,-1-1 0 15,0 7 1-15,4 10 0 16,4 5 0-16,-1 10 0 16,4 4-3-16,4 8 0 0,3 7 2 15,3 3 2 1,5 3 4-16,9 3 2 0,11 1 1 15,8-4 2-15,10 0-1 16,0-3 2-16,3-3-4 16,1-3-2-16,3-1-2 15,-1 1-3-15,-6 3 1 16,-7 6-1-16,-7 10 2 16,-11 12 1-16,-14 12 5 15,-10 7 5-15,-15 9-5 16,-10 20 0-16,-4 18-6 15,-3 3-2-15,-3-3 0 0,-5-1 0 16,1 8 2 0,0-4 1-16,3-10-4 15,4-11-1-15,3-17-2 16,7-12 3-16,8-10-2 0,3-5-1 16,3-11-13-16,4-5-4 15,7-4-22-15,0-6-8 16,0-3-24-16,0-3-8 15,0 3-59 1</inkml:trace>
  <inkml:trace contextRef="#ctx0" brushRef="#br0" timeOffset="75962.445">26173 9774 208 0,'10'-28'77'0,"-3"19"-60"0,7-10 19 16,-7 13 7-16,0-7-11 15,-3 10-1-15,7-13-12 16,6-3-1-16,8 7-11 0,3-4 2 0,7 4 4 15,4 2-3-15,0 10 2 16,0 13 2-16,-4 9 1 16,-10 9 3-16,-11 7 1 15,-14 12-2-15,-14 16 2 16,-14 9-8-16,-11-3-2 16,-4-3-7-16,-2 3-2 15,-1-3 0-15,-4-3 0 16,4-3 0-16,8-4 2 15,9-8-6-15,12-8 1 16,10-5 7-16,14-10 5 16,10-6 2-16,12-3 1 15,9-3-4-15,15-7-3 16,11-6-2-16,-4-3 0 0,-4 7-7 16,-6-4 1-1,-12 0-52-15,-9 3-21 16,-8 3-100-16</inkml:trace>
  <inkml:trace contextRef="#ctx0" brushRef="#br0" timeOffset="76426.507">25100 11148 272 0,'-10'9'101'0,"6"-6"-78"0,8 0 6 0,-4-3 0 16,3 4-5-16,1-4 1 16,6 0 1-16,-3 0 1 15,11-4-14-15,14 1 5 0,6 0 5 16,5 3-1-16,20-3 1 16,18 0-3-16,8-7-1 0,16 1-6 15,26-7 0-15,0-2-8 16,3-1-3-16,14 0 3 15,-7 3 4-15,-18 1-10 16,-3 2-1-16,-17 7 3 16,-15 3 1-16,-18-1-9 15,-20 4-3-15,-15 0-55 16,-14 0-21-16,-14 7-96 16</inkml:trace>
  <inkml:trace contextRef="#ctx0" brushRef="#br0" timeOffset="76728.851">25686 11546 244 0,'10'-38'90'0,"-10"38"-70"0,14-56 21 0,-10 37 4 0,0 0-14 16,-1 7-6-16</inkml:trace>
  <inkml:trace contextRef="#ctx0" brushRef="#br0" timeOffset="76937.844">25721 11399 533 0,'-7'18'29'0,"0"7"1"0,0-3-11 16,-7 13-1-16,0-7-7 16,0 7 1-16,-1-7-7 15,5 0-1-15,3-3-4 16,3 0-1-16,1 0-1 15,10-6 0-15,0-6 2 16,7 2 0-16,11-2 0 0,-8-7 2 16,-3-3-1-16,4-3-1 15,0 0-13-15,-1 0-6 16,1 0-41 0,0 0-16-16,-4-3-80 15</inkml:trace>
  <inkml:trace contextRef="#ctx0" brushRef="#br0" timeOffset="77194.211">25869 11540 324 0,'-7'-22'123'0,"7"22"-95"0,0-7 9 0,0 7-2 0,0 7-11 15,0-4-2-15,0 16-6 16,-3 12 0-16,-1 7-9 15,1 12-4-15,-1 16-2 0,1 3 1 16,3-19 1-16,0-9-4 16,0 6-1-16,0-10 1 15,3-2 0-15,1-7-8 16,6-3-2-16,-3-6-43 16,7-7-19-16,-3-2-81 15</inkml:trace>
  <inkml:trace contextRef="#ctx0" brushRef="#br0" timeOffset="77674.295">26427 11502 280 0,'10'-50'107'0,"-6"28"-83"0,-4 0 10 0,-4 16 0 15,1-1-4-15,-4 1 4 16,-8 3-7-16,-2 6-2 16,-1 7-14-16,-3 2 7 0,-4 7 4 15,1 6-2-15,-1 3-2 16,-3 10-10-16,7-13-3 16,3-3-3-16,-3 9 1 15,0 7-2-15,10-1-1 16,7-5 1-16,8-13 1 15,7-1 3-15,3-8 4 0,3-10-4 16,5-10-1-16,2-2-2 16,1-7 1-16,3-3-2 15,-3-6-1-15,-4 3 1 16,-3 12 1-16,-8-2 10 16,-3 15 4-16,-3 0-5 15,-4 9-2-15,-4 10-5 16,-3 6-1-16,-3 9-1 15,-1 4-2-15,0 12-2 16,1 0 1-16,3 1-1 16,0-17 0-16,0-6-36 0,3 0-14 15,1-2-40-15,-1-4-17 16,4-4-57 0</inkml:trace>
  <inkml:trace contextRef="#ctx0" brushRef="#br0" timeOffset="78288.753">26783 9709 232 0,'7'-22'88'0,"-4"6"-69"0,5 3 8 0,-8 7 1 16,3-3-6-16,1-1 1 15,-4 4 5-15,0 0 3 16,0 3-17-16,-7 6 1 0,-1 9 1 16,-2 7 5-16,-4 9 2 15,-7 13 1-15,-15 31 2 16,-13 29-3-16,-22 27 0 16,-10 41-6-16,-7 35 0 15,-14 16-10-15,-15 27-4 16,8-11-2-16,31-55 1 15,22-46-1-15,-11 31-1 0,14-37-4 16,-3 18 0-16,10-34-20 16,0 10-7-16,11-29-28 15,3-10-13-15,7-18-93 16</inkml:trace>
  <inkml:trace contextRef="#ctx0" brushRef="#br0" timeOffset="80439.735">29460 7348 212 0,'-7'-19'82'0,"7"12"-64"0,-3 1 13 16,3 6 1-16,0 0-8 0,0 3 0 16,0 7 2-1,0 5 1-15,0 7-14 16,-4 10 1-16,1 15 0 0,-4 9-5 0,0 10-1 15,0-6-4-15,3-7-3 16,4-9 2-16,0 0 0 16,0-13-1-16,4-6-2 15,-1-9 3-15,4-7 0 16,0-9-1-16,4-6-2 16,-1-7 1-16,-2-9 1 15,-5-9-1-15,1-13 2 16,-8-9-4-16,-3 0 0 15,-4-1 1-15,1 4 0 16,-1 6 0-16,1 10 0 16,3 5-3-16,0 8 2 15,3 2-1-15,4 9-2 16,4 7 5-16,3 3 3 16,3 3 5-16,4 4 2 0,7-4-1 15,4 6-1-15,7-6-3 16,7 0-1-16,10-3-1 15,8 0 0-15,3 0-2 16,-8 4 1-16,-6 2-4 16,-10 3 0-16,-12 4 14 15,-13 12 6-15,-18 19-7 16,-14 15-2-16,-15 7-6 16,-6 6-1-16,-4 10-1 15,-3 15 1-15,-4 3 0 16,-7-6 1-16,-4-9-2 0,4 0-2 15,8-4 1-15,9-9-1 16,11-15-5 0,11-10 1-16,7-16 0 15,11-12-1-15,6-10-29 0,8-9-13 16,3-9-29-16,0-7-10 16,4 7-55-1</inkml:trace>
  <inkml:trace contextRef="#ctx0" brushRef="#br0" timeOffset="81067.245">30046 7567 240 0,'4'-31'90'0,"-4"18"-70"0,7-3 15 0,-4 10 0 16,1-3-9-16,3 6-1 16,0-4-5-16,3-2-1 15,8 6-10-15,7-3 1 0,10 6 3 16,4 0 2-16,3 15 3 16,1 7 1-16,-12 13 1 15,-6 12 0-15,-11 3 2 16,-14 0-1-16,-14 0 2 15,-14 10-11-15,-11 6-2 16,-7 9-6-16,-3-6-1 16,-11 3-1-16,-14-9-2 15,-8-7 1-15,5-6-1 16,10-6 0-16,10-9 0 16,15-7-3-16,7-3 2 0,10-6-4 15,11 0 1-15,10-4 2 16,12-2 3-16,9-4-2 15,22 1 0-15,14-4 1 16,3 0 2-16,1 0-1 16,-4 1 2-16,-7-1-4 15,-4-3-2-15,-7 6-34 16,-7-2-15-16,-3-4-26 16,-4 6-10-16,-7 1-62 15</inkml:trace>
  <inkml:trace contextRef="#ctx0" brushRef="#br0" timeOffset="81548.92">28822 8862 260 0,'-14'-3'96'0,"10"3"-75"0,1 0 12 16,3 0 0-16,0 0-5 15,3 0 3-15,4 3-2 16,7-3 2-16,11 0-17 16,14 3 1-16,14-3 1 0,17 0 5 15,29 0 2-15,11-3-10 16,17 0-3-16,21 0-6 15,-4 0-3-15,12-1 0 0,2 1-1 16,-13 0 0-16,-18 3 2 16,-11 0-1-16,-24 3-1 15,-18 0-48 1,-24 4-22-16,-19 2-104 16</inkml:trace>
  <inkml:trace contextRef="#ctx0" brushRef="#br0" timeOffset="82328.872">29062 9276 280 0,'-18'0'104'0,"15"-3"-81"0,3 3 7 0,0 0-1 15,7 0-3-15,3 0 4 16,4-3-5 0,8-1-1-16,6 1-13 0,14 0 7 0,11 0 2 15,4 0-2-15,-5 3 2 16,-6 3-5-16,-7 3-1 15,-7 1-2-15,-11 5 0 16,-7 1 0-16,-10 5 2 16,-15 1-5-16,-7 6-3 15,-13 4-3-15,-5 2 0 16,1 3-2-16,3-5-1 16,8-7-2-16,3-4-1 15,6-2-1-15,8-7 3 16,7-2 0-16,7-4 1 15,8 6-3-15,6-2 2 0,7 2 1 16,4 4 2-16,-1 5-1 16,-2 1-1-16,-5 0-2 15,-3 0 1-15,-6 3 1 16,-5 0 0-16,-6 0 4 16,-11-4 2-16,-7 1-2 15,-11 3-1-15,-10-3-1 16,-11 0 1-16,3 0-2 15,5-4 2-15,-1-5-7 16,3-7 1-16,5-3 1 16,3-6 3-16,6-1-13 15,5-2-5-15,3 3-15 0,7-1-6 16,7-2-3-16,7 6-3 16,3-3-13-16,4 2-4 15,11-2-82 1</inkml:trace>
  <inkml:trace contextRef="#ctx0" brushRef="#br0" timeOffset="82883.151">29958 9354 272 0,'14'-25'101'0,"-14"19"-78"0,7-4 13 16,-7 1 0-16,0 6-8 15,0-3-2-15,0-4-6 16,-3 7-2-16,-5-3-10 16,-2 6 1-16,-8-3 4 0,-3 3-3 15,-4 3 0-15,-3 3-4 16,-4 4 1-16,-3 2-2 15,0 10 0-15,0 9-3 16,3 13-2-16,0 13 1 0,7-1 1 16,4 4-1-16,7-4 2 15,11-6-2-15,6 4 2 16,8-4-2 0,13-3 2-16,12-6 0 0,10-7 3 15,6-9-1-15,1-9 0 16,-3-13-3-16,-4-3-2 15,-8-13 5-15,-2-5 1 16,-8-1 0-16,-10-3 1 16,-8-3 0-16,-10-3 3 15,-10 9-3-15,-15-3-2 16,-14 9-5-16,-14 7-2 16,-7 9-2-16,4 7 3 15,3-1-2-15,10 10 1 0,8-10-14 16,11 7-6-16,9-7-31 15,12-3-11-15,10-6-49 16,18 4-20-16,10-1 13 16</inkml:trace>
  <inkml:trace contextRef="#ctx0" brushRef="#br0" timeOffset="83548.685">31034 8755 220 0,'-7'0'82'0,"3"0"-64"0,-3 0 20 16,0 7 5-16,4-4-4 16,-1-3 1-16,1 6-5 0,3-3 1 15,3 7-20-15,1-4 4 0,3-3 3 16,7-3-10-16,3 6-2 15,8-3-7-15,3 1-1 16,4-1-1-16,-4 3-2 16,-3 0-17-16,-4 0-9 15,-7 1-44-15,-7 2-17 16,0 7-59 0</inkml:trace>
  <inkml:trace contextRef="#ctx0" brushRef="#br0" timeOffset="83785.493">30872 9232 296 0,'3'3'112'0,"8"0"-87"0,6-3 15 16,-10 0 3-16,8 0-20 15,2 0-2-15,8 0-11 16,0 0-4-16,6 0-3 15,5 0-3-15,-1 0 1 0,0 0-6 16,0 0-1-16,1 0-37 16,-1 0-14-16,0 0-48 15,1 0-61-15,-5-3 52 16</inkml:trace>
  <inkml:trace contextRef="#ctx0" brushRef="#br0" timeOffset="84445.311">31722 8871 228 0,'0'-22'88'0,"-4"10"-69"0,4-7 8 15,0 13-1-15,0-7-1 16,4-2 4-16,3-7-2 16,3-3 1-16,8-7-16 15,7-5 4-15,3 5 4 0,0 4 2 16,4 6 2-16,0 6-5 16,-1 13 1-16,-2 19-2 0,-1 12-2 15,-7 10 3-15,-7 6 0 16,-10 3-6-16,-11 6 0 15,-7 10-4-15,-11-1 0 16,-7 7-5-16,-7-6-1 16,-3-10-3-16,-4-6-1 15,4 0 3-15,3-9 1 16,7-7-4-16,8-2-1 16,6-4-4-16,11-3 1 15,17-4 7-15,15-2 4 16,17-3-6-16,11-4 1 15,7-6-1-15,11 4 2 16,3-4-1-16,0 6 2 0,-7 7-4 16,-10-7 0-1,-12 1-23-15,-9-4-12 16,-12 0-32-16,-6-3-12 0,-7-3-75 16,-8 7-48-1,-6-1 90-15</inkml:trace>
  <inkml:trace contextRef="#ctx0" brushRef="#br0" timeOffset="85886.561">32226 8298 200 0,'-14'-4'77'0,"4"4"-60"0,-8 0 10 0,7 0 1 16,-3 0-8 0,-3 0 1-16,-5-3-6 15,1 0 1-15,0-3-9 0,-4 6-2 0,-3-3 1 16,0 3-3-16,-4 0 0 15,-7 3 1-15,-6-3 0 16,-5 9 0-16,-3-2 0 16,4 2 0-16,-1 0 2 15,5 1 3-15,-5-1 2 16,1 1-3-16,-8-1-3 16,-3 0 0-16,-3-2 1 15,3 2-3-15,3 0-2 16,1 7 0-16,0-3 1 15,-4-1-1-15,-4 4-1 16,-6 6 1-16,-1 6 1 16,8 0-1-16,3 4 2 15,0 2 0-15,-7-2 3 16,-8-4-1-16,-6 9 0 0,4-5-3 16,3-4 1-16,-4-3-2 15,4-3-1-15,-11 0-2 16,-3 3-1-16,3 6 2 15,4 4 2-15,-3 6 0 16,-8 3-1-16,-28 9-2 16,14 3 1-16,11-9 1 15,3-6 2-15,0 0-1 16,-3-4 2-16,0 1-4 16,14 0 0-16,7-1 1 15,3 4 0-15,-3 9 0 0,-7 0 0 16,0-6 0-16,7 3 0 15,7 0-3-15,7 0 2 16,7 0 3-16,10 4 3 16,12 8 2-16,10 10 3 15,10 0-3-15,14-3-2 16,12 0-2-16,6 3 0 16,10 3 0-16,19 9 1 15,13-2 0-15,11-10 2 16,1-6-1-16,9-10 2 15,22-12-2-15,10-10 2 16,4-9-2-16,29-13 2 16,6-9-2-16,4-3 2 15,17-6 2-15,-7-7 5 16,11 7-2-16,4-7 1 0,-15 3-3 16,21 1 1-16,-17-4-4 15,-10-6-2-15,6-6 0 16,-10-3 1-16,-15-13-1 15,12-6 0-15,2 3-3 16,-20-4 1-16,-1-5-4 16,8-22 0-16,-7-7 1 15,-15-3 2-15,4 13-1 16,0 3-1-16,-10-3-2 16,-12 2-1-16,-9-8 2 0,-8 3 2 15,-3 5 0-15,-8 4-1 16,-10-6 3-16,-14-9 0 15,-14-14-4-15,-14 4 1 16,-15 3-2-16,-6-9 0 16,-8-16 2-16,-6 12 2 15,-12 4-3-15,-16 12-2 16,-15 10-12-16,-11 12-2 16,-28 13 3-16,-27 12 6 15,-5 29 0-15,-21 15 3 16,-3 15-2-16,18 8 2 15,20 2-26-15,22 0-11 16,21 6-109 0,11 17-75-16,13-11 91 15</inkml:trace>
  <inkml:trace contextRef="#ctx0" brushRef="#br0" timeOffset="92570.291">13166 9887 232 0,'-18'7'88'0,"18"-7"-69"0,-7 3 19 15,7-3 6-15,0 0-16 0,0 0-4 16,0 0-1-16,0 0 0 15,0 0-12-15,0 0 22 0,0 0 10 16,0 0-16-16,4 0-5 16,-1 0 0-16,4 0 0 15,0 0 0-15,7 0-2 16,0 0-2-16,8-7 1 16,-5 1-4-16,22-10-1 15,-7 4-4-15,38-19-1 16,-13 12-5-16,31-35-3 15,-18 11 4-15,57-26 1 16,-28 15 2-16,35-12 0 16,-35 16 0-16,28-12 0 15,-28 14-2-15,0-2 1 16,-22 13-4-16,-3 2 0 16,-14 7-1-16,-3 6-2 15,6 0 1-15,-24 6 1 16,-7 7-3-16,-4 3 0 15,-3-1 1-15,-4 1 0 0,-3 0 0 16,-4 0 2-16,0-1-1 16,-7 4-1-16,0 0-10 15,-4 3-6-15,1 0-36 16,-4 0-14-16,0 0-41 16,0 3-17-16,3-3-53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26:12.34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1803 5877 236 0,'0'-3'90'0,"0"3"-70"0,0 3 4 0,0-3-3 15,0 0 0-15,0 0 4 16,0 3 0-16,0 0 2 15,3 0-15-15,1-3 9 0,3 3 2 16,-4-3-5-16,8 4 0 16,-4-1-5-16,11 0 0 15,-4 0-1-15,17-3 0 16,-9 0 0-16,20-3 0 16,-7 0 0-16,18-7 0 0,-14 4-6 15,14 0-2-15,-18 0-2 16,8 2 1-1,-5 1-2-15,-2 0 2 16,-8 0 0-16,0 3 1 16,-3 0-2-16,-1 0 1 0,-6 0-2 15,-4 0 2-15,0 0-2 16,0 0-1-16,-3 0 1 16,-7 3 1-16,-1-3-34 15,-3 3-13-15,0 0-44 16,0 4-16-16</inkml:trace>
  <inkml:trace contextRef="#ctx0" brushRef="#br0" timeOffset="480.058">1983 6325 244 0,'-7'0'93'0,"7"0"-72"0,-4 0 11 0,4 0 1 15,0 0-7-15,0 0-1 0,0 0 0 16,0 0-1-16,0 0-13 16,0 7 2-16,7-4 1 0,0-3-1 15,14 6 0-15,-7-3-3 16,15-3 1-16,-8 0 0 16,14 0 1-16,0 0-2 15,4-3 1-15,-7-3-2 16,17 6 2-16,-10-3-2 15,3-4 2-15,1 7-4 16,-1-3-2-16,-7-3 0 16,-3 6-1-16,0-3-2 15,-7-3-2-15,-11 6-6 0,0 0-1 16,0 0-65 0,-7 0-27-16,0 6-73 15</inkml:trace>
  <inkml:trace contextRef="#ctx0" brushRef="#br0" timeOffset="1862.617">3284 5410 208 0,'-7'-25'77'0,"7"25"-60"0,0-7 6 0,0 7 1 15,0 0-9-15,0 0 0 16,0 16 4-16,0-3 5 15,4 24-13-15,-1-5 7 0,8 37 3 16,-4-7-3-16,14 48 0 16,-3-25-8-16,21 50-2 15,-4-32 7-15,7 54 2 16,-6-38-4-16,9 6 0 16,-13-24-6-16,3-4 1 15,-6-19-3-15,2-12 2 16,-9-13-2-16,-1-15 0 15,0-7-1-15,-7-21 0 16,-3-4 0-16,-1-18 0 16,-3 2-2-16,-3-37-2 0,-4 6-2 15,-7-40 1-15,-4 18 3 16,-7-62 1-16,4 24-1 16,-17-24-2-16,9 28-4 15,-2-19 0-15,-1 25 2 16,7 9 1-16,4 23-2 15,4 9 0-15,-1 9-1 16,8 16 3-16,3 3 0 16,3 9 3-16,1 4-6 15,6 3 1-15,-3-1 1 16,7 4 1-16,-3-3 1 0,3 6 2 16,0-3-1-16,0-4 2 15,0 4-4-15,4-3 0 16,0 6 5-16,17-3 2 15,-3-3 2-15,21-7 0 16,-7 1-2-16,21-4 1 16,24-6-4-16,-20 6-2 15,-8 4 2-15,26-4 0 16,-15 3 1-16,21-2 2 16,-18 2-1-16,33-2 2 15,-22 2-2-15,18-3 0 16,-25 4-3-16,39-1-2 15,-28 4 1-15,17 3-1 16,18 2 0-16,-14 4 0 16,-14 4 0-16,-32 2 2 0,-14-3-3 15,3 6 0-15,8-2-15 16,-33-1-6-16,1-3-51 16,-11 0-20-16,-7-3-69 15</inkml:trace>
  <inkml:trace contextRef="#ctx0" brushRef="#br0" timeOffset="3121.888">4547 5880 184 0,'0'-3'68'0,"0"3"-52"0,-3-3 10 0,3 3 4 15,0 0-5-15,0 0 0 16,0 0-7-16,0 0-3 15,0 6-9-15,-4-3 0 0,4 10 4 0,0-1-4 16,0 10-1-16,0-3 2 16,0 19 2-1,0-7-2-15,0 13-2 16,0-6 4-16,4-1 2 16,-4-5-2-16,7-4 2 0,0-6-2 15,7 0 2-15,-3-7 0 16,10-5 3-16,-4-4-5 15,12-6-3-15,-12 0-3 16,4-3 0-16,1 0-2 16,2-4-1-16,-6 4 3 15,3 0 0-15,-3 0-1 16,-8 0-2-16,1 0-21 16,-1 3-9-16,-2 0-27 15,-5-3-9-15,1 0-64 16</inkml:trace>
  <inkml:trace contextRef="#ctx0" brushRef="#br0" timeOffset="3436.847">4822 5874 272 0,'0'-10'101'0,"0"10"-78"0,0-3 13 0,0 3 0 15,0 0-6-15,0 0 0 0,0 13-13 16,0-4-5-16,4 16-7 16,0-6-2-16,3 41 1 0,0-10-2 15,3 22-2-15,-3-16 1 16,7 29-1-16,-3-19 0 15,10 25 0-15,-10-19-18 16,10-9-8-16,-3-13-46 16,6-9-21-16,1-7-31 15</inkml:trace>
  <inkml:trace contextRef="#ctx0" brushRef="#br0" timeOffset="4428.01">6100 5476 212 0,'-11'-7'79'0,"11"7"-61"0,-4 3 6 0,4-3 0 16,-3 10-2-16,3 6 4 15,0 6-3-15,0-7 0 16,3 35-12-16,1-12 7 0,7 25 2 16,-4-13-2-16,7 38 0 15,-4-19-8-15,15 25-4 16,-11-19-1-16,11 6-1 16,-4-15-5-16,4 3-1 15,-1-12 3-15,1-7 1 16,-7-9 6-16,3-16 3 15,-4 0-2-15,1-22 0 16,-4-3-3-16,0-9-1 16,0-1-6-16,-6-12 1 15,-1-3 0-15,-7-34 2 16,0 12-1-16,-11-22-1 0,7 12 1 16,-20-24-1-16,6 15-3 15,-3-19 2-15,3 22-1 16,1 1 0-16,-1-1 0 15,11 25 0-15,-4 4 0 16,1 12-2-16,3 3 3 16,7 7 0-16,0-1 3 15,3 7 1-15,4 3 1 16,22-4 2 0,6 1 12-1,7-3 6-15,4-1-8 16,7-2-4-16,3-4-5 0,-10 7 0 15,-3-1-2-15,31-5 0 16,21-11-3-16,-10 4 1 16,-8 4 0-16,-17 2 1 15,-10 7 0-15,10-4 0 16,14-3-2-16,-7 4-2 16,-11 2 1-16,-7 4 1 15,-3 0-3-15,-14 3 0 16,0 3 1-16,-7 3 0 15,-4 0-36-15,-7 3-13 16,-11 4-52-16,-6 5-23 16,-11 4-23-1</inkml:trace>
  <inkml:trace contextRef="#ctx0" brushRef="#br0" timeOffset="5132.486">6742 5780 220 0,'-7'0'82'0,"7"0"-64"0,-11 6 13 0,11-6 1 16,-4 0-2-16,1 6 2 16,-1-3-4-16,1-3-3 15,3 0-13-15,0 0 1 0,0 0 3 16,0 0 3-16,7 0 3 16,0-3-1-16,11-6-1 15,-1 3-8-15,15-4-3 16,-7 4 1-16,10 0 1 15,-3 3-1-15,-1 3-1 16,-6 0 3-16,-4 12 3 16,-3-3 0-16,-11 10 1 15,0-6-6-15,-7 6-4 16,0-1-1-16,-11 4-1 16,4-3-5-16,-7 3 1 0,4-6-2 15,-1 3-2 1,1-1 0-16,3-5 3 15,-1 0-2-15,5-4 1 0,3 0 2 16,0-2 2-16,3-1-3 16,12 0-2-16,-5-3 2 15,11 4 2-15,-3-4-2 16,7 6 0-16,-1-6 1 16,-2 13 2-16,-1-4-3 15,0 7 0-15,-4-3 3 16,1 9 1-16,-4-3 7 15,-3 3 4-15,-4-6-3 16,-11 12-1-16,4-9-6 0,-21 10-3 16,7-10 0-16,-18 12-1 15,4-9-3-15,-21 6 0 16,10-5-7-16,-10-8-4 16,6 1-45-16,-3-13-19 15,8-2-28-15,-1-4-10 16,7 0-27-1</inkml:trace>
  <inkml:trace contextRef="#ctx0" brushRef="#br0" timeOffset="6003.068">2674 8138 236 0,'-7'0'90'0,"7"0"-70"0,-4 0 15 16,4 0 2-16,0 0-6 15,0 0-1-15,0 0 1 0,0 0 0 16,4 0-16 0,0 6 4-16,3-3 2 0,0 6 0 0,7-2 2 15,0-4-4-15,7 0-2 16,-3 0-5-16,20-3-2 16,-9 0-2-16,27-3 0 15,-6 0 0-15,2 0 0 16,1-4-2-16,-7 7-1 15,-3 0-1-15,-1 7 2 16,-14-7-3-16,0 3-2 16,-3 0 0-16,0 0 1 15,-8-3 1-15,-6 3 1 16,-4 0-16-16,-3 4-4 16,-1-1-43-16,-3 3-19 15,0-2-61-15,0-1-26 0,-7 3 40 16</inkml:trace>
  <inkml:trace contextRef="#ctx0" brushRef="#br0" timeOffset="6288.529">2875 8765 272 0,'-7'-3'104'0,"7"3"-81"0,7-7 23 0,-7 7 3 16,14-3-9-16,-7 0 0 16,18-3-10-16,-11 0-2 15,21-4-15-15,-3 1-1 0,14-1 1 16,-14 1-7-16,10 3-3 16,-3-1-2-16,7 4-1 15,-4-3-3-15,22-3 0 16,-15 5-34-16,14-14-12 15,-13 2-36-15,17-9-13 16,14-10-39 0</inkml:trace>
  <inkml:trace contextRef="#ctx0" brushRef="#br0" timeOffset="7160.328">4336 7971 228 0,'-7'-9'85'0,"7"9"-66"0,-7-9 12 0,7 9 1 0,-4-3-2 16,0-1 2-16,1-2-2 16,-1 0-1-16,4-7-16 15,0 7 1-15,7-3 0 0,1-1-1 16,16-2 2-16,-3 2-2 16,25 1 2-16,-14 3-2 15,10 2 0-15,-3-2 6 16,-4 12 2-16,-3-2-2 15,0 5-1-15,-4 0-4 16,-10 20-1-16,-1-7-7 16,-10 34-2-16,1-12-4 15,-12 22-1-15,0-13-4 0,-6 29-1 16,3-17 5-16,-4 11 5 16,4 18-4-16,0-28 0 15,0-13-2-15,7-6-2 16,0-3 3-16,11-3 0 15,-4-10 1-15,7-12 0 16,14 0 2-16,0-10 3 16,-7 4 2-16,18-13 1 15,11-4-2-15,-15 4-1 16,-3 0-3-16,-1 0-2 16,-2 0 1-16,2 0-1 15,-6 0-27-15,-4 0-11 16,0 0-25-16,1-3-11 15,-5-3-18-15,8-3-7 16,-4 5-30-16</inkml:trace>
  <inkml:trace contextRef="#ctx0" brushRef="#br0" timeOffset="7849.643">5249 7786 260 0,'-17'-25'99'0,"17"25"-77"0,-11-18 11 0,8 14 0 16,-1-2-14-16,1 6-3 15,3 0-1-15,0 0 1 16,3 25-9-16,1-6 9 0,3 38 6 16,0-14 2-16,10 51 3 15,-3-25-13-15,15 57-5 16,-8-29-6-16,18 10 0 16,-11-20-4-16,14-5-2 15,-10-16 4-15,7-13 1 16,-4-3 8-16,-3-21 4 15,-4-4-3-15,0-22 1 0,0 3-5 16,-6-25-2-16,-8 4 0 16,0-36 1-16,-4 4-5 15,-6-9-1-15,-1 6 0 16,-13-35 2-16,3 16-3 16,-18-19 0-16,8 16-1 15,-15 6 0-15,11 13 0 16,-1 6-2-16,5 6 0 15,3 13 3-15,7 6-2 16,3 6 1-16,1-2 0 16,6 8-2-16,1 1 3 15,6-4 0-15,1 10 7 16,13-6 6-16,-6-1 0 0,24-5 3 16,-13 5 1-16,41-9 2 15,-13 1-8-15,24-17-3 16,39-12-4-16,-29 13 0 15,-16 5-2-15,13-2-1 16,-21 9 1-16,3 0 1 16,-13 6-3-16,-4 7 0 15,-11 0-12-15,-7 9-7 16,-6 0-53-16,-8 6-23 16,0 0-89-1</inkml:trace>
  <inkml:trace contextRef="#ctx0" brushRef="#br0" timeOffset="8570.522">6089 8103 224 0,'-21'-6'85'0,"21"6"-66"0,-21 6 19 0,17-3 5 15,-3 0-9-15,0-3-2 16,-7 10-5-16,3-10 0 15,4 6-15-15,0-3 4 0,4-3 2 16,-1 0-4-16,8-9 0 16,-4 9-2-16,14-13 2 15,-4 4 4-15,19-7 1 16,-8 4-6-16,14-4-3 16,-3 3 3-16,14 4 2 15,-8 0-2-15,5 9 0 16,-11 0 4-16,-8 22 1 15,-3-7-3-15,-10 13 1 16,0-6-7-16,-15 7-3 0,0-1-3 16,-10 0 0-16,4-6-4 15,-4-3 0-15,3 0-1 16,1-1-2-16,2 1 3 16,1-3 0-16,0-3-2 15,14 2 2-15,-3-2 1 16,7-1 2-16,-1-2-1 15,15 5 2-15,-8-2-4 16,12-4 0-16,-5 4-1 16,5-1 0-16,-5 1 4 15,-3 3 1-15,-3-1-1 16,-7 4 1-16,-1 0-2 16,-13 9 2-16,-1 0-2 15,-21 1 2-15,-17 8-4 0,10-9 0 16,-3 1 1-16,-14-1 0 15,13-6-14-15,-38 0-3 16,25-3-44-16,-18-4-18 16,14-2-23-16,7-4-7 15,0 1-42 1</inkml:trace>
  <inkml:trace contextRef="#ctx0" brushRef="#br0" timeOffset="9877.456">3859 7401 256 0,'7'-25'96'0,"-7"25"-75"0,11-3 10 0,-7 6 1 0,6 9-5 16,-6-5 4-16,10 27-2 15,7 29 0-15,0-4-16 16,-3-15 1-16,6 41 2 0,1-22-4 16,3 59-2-16,-6-25-3 15,9 57 0-15,-6-35 0 16,3 34 1-16,-10-27-4 15,3 18-3-15,-3-28-3 16,-1 0-1-16,-3-28 6 16,1 0 3-16,-1-19-1 15,-4-7 2-15,1-11 2 16,-4-7 2-16,3-10-1 16,8-6-1-16,-4-6 3 15,14-9 3-15,1-4-6 0,13-6-1 16,25-6-2-16,4-3-1 15,17-4-3-15,-14 4-2 16,-11 3-2-16,43-3 1 16,-25-1-1-16,57-5 0 15,-32 3 2-15,70-17 2 16,-45 14 1-16,49-23 1 16,-39 7 0-16,39-25 0 15,-46 9-2-15,49-3 1 16,-45 6-2-16,-1 13 2 15,-31 3-4-15,0 6-2 0,-21 3 6 16,-11 4 3 0,-14 2-1-16,-11 1 2 15,-7 3-2-15,-13-4 2 16,-1 10-2-16,-7-9 2 0,-3 6-4 16,-4-7-2-16,0 4 0 15,-7-6-1-15,0 2 0 16,0-5 0-16,0 2-3 15,-3-15 0-15,-1 6 4 16,-10-35 1-16,4 10 0 16,-15-28-2-16,4 19 1 15,-18-60-1-15,7 25-3 16,-28-75 2-16,-31-82 1 16,38 113 0-16,4 35 0 15,3-26 0-15,-11-37 0 16,4 47 0-16,11 32-3 15,0 21 2-15,3 22 1 16,11 22 2-16,3 7-1 0,-6 2-1 16,-12-2 1-16,-9 5 1 15,-1 1-3-15,17 3 0 16,-2 3 1-16,-19-3 2 16,12 0-1-16,-22-3-1 15,10-1-2-15,-49 1 1 16,-59-3 1-16,2-4 0 15,-9 10 0-15,13 6 2 16,-7 3-3-16,-10 13-2 16,10 16-1-16,53-7 3 15,29-9-5-15,-43 25 2 0,21-13-22 16,-18 16-8-16,-48 19-25 16,69-29-8-1,26-5-28-15,-1 15-10 0,-24 16-39 16</inkml:trace>
  <inkml:trace contextRef="#ctx0" brushRef="#br0" timeOffset="12203.392">9052 3588 208 0,'-3'-25'79'0,"3"19"-61"0,-4-7 15 0,4 7 1 16,0 3-4-16,0 3 2 16,0-3-3-16,0 3 2 15,0 6-17-15,-3 10 5 0,3-4 2 16,0 1-3-16,0 34 2 16,0-10-5-16,3 29-1 0,1-19-6 15,-1 35-3 1,1-10-2-16,-1 16-3 15,1-19 1-15,3 0 1 0,-4-10-3 16,5-12-2-16,-1-9-18 16,0-16-7-16,0-3-49 15,0-10-22-15,0-6-40 16</inkml:trace>
  <inkml:trace contextRef="#ctx0" brushRef="#br0" timeOffset="12593.896">9204 3585 212 0,'4'-9'82'0,"-1"5"-64"0,4 8 9 0,-3-4 0 15,3 0 4-15,3 0 3 16,8-4-1-16,0 1 2 16,6 0-19-16,1 0 8 0,0 3 4 15,-1 0-4-15,1 6 0 16,-4 7 0-16,-3 12 0 15,-1 9-5-15,-2 10 1 16,-8 3-2-16,-4 3 0 16,-6 1-7-16,-1-11-4 15,1-8-4-15,-8 18-3 16,-7 16 1-16,4-13-1 16,4-12 0-16,-1 0 2 15,4 2-3-15,3-8-2 0,4-7-1 16,4-3 3-16,0-3 0 15,6-9 3-15,1-4-3 16,6-9 0-16,-3 0 1 16,8-9 0-16,-5 2-44 15,1-2-18-15,-4-3-55 16,0 8-21-16,0 1-6 16</inkml:trace>
  <inkml:trace contextRef="#ctx0" brushRef="#br0" timeOffset="12984.18">8911 4585 324 0,'4'-12'121'0,"-4"12"-95"0,17-13 20 0,-17 13 1 16,11-3-12-16,-4 0-3 0,14-3-12 15,-3-1-5-15,24 4-8 16,-7-3-1-16,32-7 1 0,-14 4-6 15,21-7 0-15,29-3 1 16,-4 1 1 0,-11-1-4-16,-11 3 1 0,-13 0-2 15,-15 7 0-15,-14 6-51 16,-17 3-134 0,-11 0-36-1,-3 0 87-15</inkml:trace>
  <inkml:trace contextRef="#ctx0" brushRef="#br0" timeOffset="14561.127">9387 4742 172 0,'4'-13'66'0,"-4"13"-52"0,0-3 10 0,0 3 0 16,0 0-8-16,0 0 1 0,0 0-4 15,0 0 0-15,0 0-7 16,0 0 0-16,0 0 1 0,0 0 3 16,0-3 1-16,0 3 1 15,0-3 0-15,0 0 0 16,0-3 0-16,0-1 0 16,-4 1 0-16,4 0-2 15,-3-1-1-15,-1 4-1 16,-3-3 0-16,4-3 0 15,-4 6 2-15,0-4-1 16,-4 7 0-16,1-3-3 16,-8-3 1-16,4 6-4 15,-7 0-2-15,3 6 2 16,-3 7 0-16,3 2-1 16,1 7-2-16,2-3 1 0,1 9 1 15,4-6 1-15,3 6 1 16,0-2 2-16,7-1 1 15,0-3 1-15,14-7 2 16,-4 4-5-16,15-10-3 16,-4 7-1-16,7-13 1 15,-6 0 1-15,2-6 1 16,-3 0 2-16,1-13 1 16,-5 7-6-16,-3-3 0 15,-3-1 3-15,-4-3 2 16,0 1 0-16,-3-1 1 15,-1 3-2-15,1 4 0 16,-4 3-1-16,0 6 2 16,0 0-1-16,3 12 0 15,-3 1-3-15,4 9 1 0,-1-3-2 16,1 12-1-16,-1-3 1 16,4 13-1-16,-3-7-3 15,3 10 2-15,0-3 1 16,0 0 2-16,0-7-1 15,0-2-1-15,-3-7-24 16,-1-3-9-16,1-3-49 16,3-10-20-16,-4 7-51 15</inkml:trace>
  <inkml:trace contextRef="#ctx0" brushRef="#br0" timeOffset="15565.711">9733 3121 192 0,'7'-25'74'0,"-3"15"-58"0,-1-2 12 0,-3 6-1 15,0 2-4-15,-3 4 0 16,-4-6-1-16,0 12-2 16,-4 1-10-16,-3 18 2 0,-4 25 4 15,-3 16-2-15,0 15 2 16,-4 29-5-16,4-3-1 16,3-26-6-16,-13 88-1 15,6-43-3-15,-28 93-1 16,14-56 1-16,-14 60 2 15,11-57-1-15,0 7-1 16,10-38 1-16,0-1-1 16,8-27-9-16,6-19-4 15,4-13-128 1</inkml:trace>
  <inkml:trace contextRef="#ctx0" brushRef="#br0" timeOffset="16377.109">9267 6197 188 0,'0'-32'71'0,"0"32"-55"0,-7-28 15 0,4 25 3 16,-1-6 0-16,1 2 2 15,-1-2-6-15,1 3-2 16,-1 3-15-16,4-1 5 0,0 26 3 15,0-3-5-15,7 22 1 16,-3-10-8-16,3 23-3 16,0-14-6-16,4 36-2 15,-4-14 3-15,3 10 1 16,-3-18-3-16,4 5 1 16,-4-15-16-16,3-6-4 0,1-7-39 15,0-15-16 1,-1-4-54-16</inkml:trace>
  <inkml:trace contextRef="#ctx0" brushRef="#br0" timeOffset="16766.769">9419 6062 236 0,'4'-16'88'0,"-4"16"-69"0,10 0 11 0,-10 0-2 16,4 0 1-16,-1 0 5 15,11 0-6-15,-3 0-2 16,7-3-14-16,10 3 3 0,0 3 5 16,4 7 0-16,-11 8 3 15,-3 1-7-15,3 16-1 16,-4-7-3-16,-6 7 0 16,-4-1-6-16,-7 7-4 15,0-10-1-15,-10 16-1 16,2-3 0-16,-6 16 0 15,4-13-3-15,-1 3 2 16,1-9 1-16,3-4 2 16,3-5-3-16,4-4 0 15,0-9 1-15,11-1 0 16,-4 1-3-16,10-13 2 0,1 1-1 16,7-7 0-16,-8 0-29 15,4-3-14-15,-3-1-41 16,3 4-18-16,-3 0-31 15</inkml:trace>
  <inkml:trace contextRef="#ctx0" brushRef="#br0" timeOffset="17264.35">9077 7147 264 0,'-4'-10'99'0,"4"10"-77"0,4-3 11 0,-4 3 0 0,4 0-7 16,-1 0 2-16,11 7-3 15,-3-4 2-15,17 0-15 16,-3 0 6-16,21-3 5 0,-11 0-3 15,18-9-2-15,-11 2-6 16,36-12-2-16,-18 1-9 16,24-1-2-16,-17 6 0 15,4-6 2-15,-15 4 0 16,1-1 2-16,-11 4-2 16,-4-1-1-16,-7 4-17 15,-10 6-6-15,-4-4-46 16,-10 7-18-16,-4 0-67 15</inkml:trace>
  <inkml:trace contextRef="#ctx0" brushRef="#br0" timeOffset="17667.314">9497 7385 260 0,'7'-28'99'0,"-7"28"-77"0,3-19 9 0,-3 19 1 0,0-3-11 15,0 0-2-15,0 3-9 16,0 0-4-16,-3 12-3 15,-1 1-3-15,1 12 3 0,-1-6-2 16,1 15 2-16,-1-5 4 16,1 8 6-16,-1-6-5 15,4-2-2-15,0-7 1 16,4-7 0-16,-1 4-1 16,8-9 1-16,-4-1-6 15,7 0-3-15,0-5 1 16,4-1 2-16,-4-3-7 15,0 0-3-15,0 0-46 16,-3-7-19-16,-1 4-63 16</inkml:trace>
  <inkml:trace contextRef="#ctx0" brushRef="#br0" timeOffset="17913.439">9634 7398 304 0,'-7'0'115'0,"7"0"-89"0,4 6 3 0,-4-6-4 16,0 12-13-16,0-2-2 15,3 24-5-15,1-5-4 16,3 24 0-16,0-9 3 0,0 6 2 0,0-3-2 16,0 3-1-16,0-9-3 15,4 6-3-15,-4-9 2 16,3-4 0-16,1-6-46 15,0-6-18-15,-1-6-71 16</inkml:trace>
  <inkml:trace contextRef="#ctx0" brushRef="#br0" timeOffset="18401.851">10435 6758 252 0,'-14'0'93'0,"14"0"-72"0,-7 3 16 15,7-3 2-15,0 0-8 16,0 0-1-16,0 0 1 16,0 0 0-16,7-6-16 15,0 3 2-15,4 0 1 0,-1-1-10 16,8 1-2-16,-4 0-4 16,7 3-2-16,-3 0 1 15,7 0-1-15,-4 0-20 16,3 0-7-16,-6 0-63 15,0 3-27-15,-4 0-18 16</inkml:trace>
  <inkml:trace contextRef="#ctx0" brushRef="#br0" timeOffset="18612.391">10382 7056 280 0,'0'12'107'0,"0"-12"-83"0,14 4 10 0,-14-1 2 16,7-3-7-16,0 0 3 16,11-3-16-16,-4-1-7 15,11 1-5-15,14 3-4 0,-8 3 1 16,-6 1-4-16,10-1 0 16,-6 0-42-16,9-9-20 0,-6 2-77 15</inkml:trace>
  <inkml:trace contextRef="#ctx0" brushRef="#br0" timeOffset="19351.434">11123 6586 252 0,'-25'-19'96'0,"25"19"-75"0,-17-19 14 0,13 16 1 16,-3-3-4-16,4-1 1 15,-1 1-5-15,1 0-3 16,3-4-13-16,0 1 6 0,10-4 4 16,1 4-2-16,13-4 0 15,-2-2-7-15,16 5-3 16,12-12 3-16,-4 10 2 15,0 6 0-15,-11 2 4 0,-7 4 0 16,-7 7 1-16,-7 5-3 16,-7 4 0-1,-7 12-9-15,-7 4-3 16,-3 5-3-16,-4 1 1 0,0-1-4 16,-1 1-2-16,5-10 2 15,3-6 0-15,3 3-2 16,4-12 2-16,0 2-1 15,4-5 0-15,-1-1 2 16,8 1 0-16,7-1-3 16,-4 1 2-16,0-4 1 15,3 3 2-15,1 1 1 16,7-1 1-16,-4 0-5 16,0 7 1-16,0 3 2 0,-10 0 1 15,-11 3-1-15,-4-4 1 16,1-2-2-16,-11 16 2 15,-15 11-4-15,5-5 0 16,3-10 1-16,-29 10 0 16,11-10-3-16,-24 7 0 15,13-10-38-15,-2-7-15 16,9 1-16-16,4-3-6 16,8-3-100-1</inkml:trace>
  <inkml:trace contextRef="#ctx0" brushRef="#br0" timeOffset="20596.483">11049 6046 220 0,'0'-25'85'0,"0"25"-66"0,-7-9 3 0,3 9-1 16,1 0-7-16,-1 0 0 15,4 0-2-15,0 0 2 0,0 0-7 16,0 0 0-16,-7 3 3 0,4 0-2 15,-4 3 3-15,0-3-2 16,-4 7 0-16,4-1-1 16,-11 7 2-16,4-4-3 15,-10 10 1-15,2-3-3 16,-9 9 0-16,6-2-3 16,-14 2-2-16,7-6 3 15,-10 6 0-15,7-6 3 16,-4 0 1-16,7-6-1 15,-7 9 1-15,8-7-4 16,-12 4-2-16,12-6 2 16,-19 9 0-16,11-6-4 15,-13 19 1-15,9-10 0 16,-3 9 2-16,8-5-3 0,-1 2 0 16,7-6 1-16,-3 7 2 15,6-7-3-15,-6 0-2 16,3 1 4-16,-6 5 3 15,6-6-6-15,-18 13 0 16,12-10 2-16,-15 20 4 16,10-14-3-16,-6 17-1 15,10-14 0-15,-7 7 0 16,8-9 0-16,-12 12 0 16,11-12 0-16,-14 12 0 15,11-9-3-15,-14 25 2 16,13-13 1-16,-3 16 0 15,8-16 0-15,-1 13 2 16,7-13-3-16,4 19 0 0,7-15 3 16,3 12 1-16,4-6-1 15,3-1-2-15,4-5-2 16,4 2 1-16,3-5 1 16,7 8 2-16,-4-12 3 15,22 10 4-15,-7-10-2 16,35-6-2-16,-11-9-2 15,32-17 0-15,-14-5 0 16,60-23 1-16,-28 7-2 16,66-28-2-16,-38 6 12 15,53-41 6-15,-39 22 0 16,43-47 1-16,-47 29-8 16,43-26-4-16,-42 22-2 15,17-44-1-15,-39 29 0 0,25-23 0 16,-31 29 4-1,16-38 3-15,-27 25-6 0,3-21-1 16,15-11-4-16,-15 7-3 16,-7 16 4-16,-7 3 1 15,-10 6-3-15,-8 10-1 16,-6 6 3-16,-11 6 1 16,-7 0 0-16,-11 0 1 15,-11-15 0-15,-13 15 3 16,-1 13-3-16,-38-26 0 15,7 23-1-15,-43-41-2 0,-45-19-2 16,-15 31 1-16,4 25-8 16,-14 32-2-16,-3 28-16 15,41 13-6-15,19-7-31 16,-15 29-13-16,-7 5-92 16</inkml:trace>
  <inkml:trace contextRef="#ctx0" brushRef="#br0" timeOffset="22185.618">13892 3572 200 0,'0'19'74'0,"-3"3"-58"0,3 16 7 0,0-16-1 16,-4 9-3-16,4 7 1 16,0 2-5-16,0 4 1 15,-3 3-9-15,-1 4-2 0,1 14 1 16,-1 14 3-16,1 5 5 16,-4 7-4-16,0 10 0 15,0 18-4-15,-4 3 1 16,-3 7-4-16,3 15-2 15,1 0 0-15,-1 4-1 16,4 11 2-16,0-5 3 16,0 0-2-16,0 12 0 15,0-9 3-15,0 9 3 0,0 9-2 16,-4-5-2-16,-3 27-2 16,-4-12 0-16,1 22-4 15,-4-6 0-15,-1 0 1 16,5 6 0-16,3-19 0 15,0 25 0-15,3-19-3 16,0 1 2-16,4 5 1 16,0-8 2-16,0 18 1 15,0-16 3-15,0 10-5 16,0 0-1-16,4-13 2 16,-1 16 1-16,4-16-1 0,0 10 1 15,0 37-4 1,0-15 0-16,4 6 1 15,-4-22 0-15,0 18 0 0,0-18 0 16,0 16 0-16,0-13 0 16,0 9-3-16,0 4 0 15,-4-3 2-15,0-1 2 16,-3 1 0-16,-3 5 2 16,-1-15-4-16,1 19-2 15,-1-19 2-15,0 10 0 16,4-23 1-16,0-9 0 15,4 1 0-15,3-23 0 16,0-16 0-16,3 7 0 16,-3-6 0-16,4-17 0 15,-4-8 2-15,0 9 1 0,0-7-4 16,0-9 1-16,-4-18-2 16,4-10 0-1,0-7 2-15,0-5 0 16,0-13 0-16,0-10 0 0,0-9-5 15,0-9-1-15,0-13-17 16,-3-6-8-16,-1-10-56 16,8-15-24-16,-4-13 7 15</inkml:trace>
  <inkml:trace contextRef="#ctx0" brushRef="#br0" timeOffset="25233.35">17276 5871 264 0,'-8'-3'99'0,"8"3"-77"0,4-7 11 0,-4 7 2 15,7 0-1-15,-3 0 1 16,13 0-5-16,-3 0-4 16,15-3-14-16,-8 3 1 0,14-3 1 15,14 0-1-15,-3 0 0 0,0 3-7 16,4 0-2-16,9 0-2 15,1-3 1-15,0-1 0 16,-7 1 1-16,-7-3-2 16,-18 6-2-16,-3 0-2 15,-7 0-1-15,-1 0-42 16,-6 0-18-16,-7 9-67 16,-4 1-67-1,-11-1 65-15</inkml:trace>
  <inkml:trace contextRef="#ctx0" brushRef="#br0" timeOffset="25476.694">17392 6385 288 0,'14'0'110'0,"-14"0"-86"0,46-6 16 0,-39 6 2 15,14-4-10-15,-3 1-1 16,14-3-15-16,-4 0-5 16,18 0-7-16,-8 2-1 0,12 4 1 15,-11 0-9-15,6 0-4 16,-6 0-55-16,0 4-25 16,-7-1-56-1</inkml:trace>
  <inkml:trace contextRef="#ctx0" brushRef="#br0" timeOffset="26827.217">18648 5510 248 0,'-4'-19'93'0,"4"13"-72"0,0 3 5 0,0 3-3 0,0 6-9 15,-3 10 2-15,3 12 4 16,0-6 2-16,3 44-11 16,8 31 2-16,-1-9 1 0,-2-19-5 15,9 34-1-15,-3-24-4 16,7 34-1-16,-3-29 3 15,10 13 3-15,-7-21-2 16,8-4-2-16,-8-16-5 16,4-15 0-16,-1 0 4 15,-3-26 5-15,-3-2-3 16,0-29-1-16,-4 4-2 16,0-23 0-16,-3 7-2 15,-4-28-1-15,-4 9 1 16,-3-41-1-16,-7-25-3 0,-4 25 2 15,4 19 1-15,-10-31 0 16,-4-10-3-16,6 22 2 16,1 26 1-16,4 8 2 15,3 17-6-15,0 12-1 16,7 9 2 0,7 6 1-16,0 7 4 15,3 3 1-15,4 0 1 16,4 0 0-16,3 0 2 15,4 0 1-15,7 0 3 16,14-6-1-16,17-3 2 0,15-1-4 16,6-2 1-1,12-4-5-15,13-3 0 16,0 7-1-16,-3-4 1 16,-7 3-2-16,-4 1-1 0,-3-1 1 15,-11 4 1-15,-10-4-1 16,-11 10 2-16,-11-3-2 15,-10 3-1-15,-7-3-2 16,-8 6 1-16,-6 0-32 16,-8 0-13-16,-2 0-45 15,-8 9-20-15,-11 7-25 16</inkml:trace>
  <inkml:trace contextRef="#ctx0" brushRef="#br0" timeOffset="27428.476">19371 5949 240 0,'4'-9'90'0,"-4"9"-70"0,3-10 17 0,-3 10 4 16,0 0-7-1,0 0 1-15,0 0-9 0,0 0-4 16,0 7-12-16,-3 5 7 0,-1 13 5 16,1 19-7-16,-1 0-1 15,4-6-6-15,0 15-3 16,0 13-5-16,4-7-2 16,3-5 1-16,-4-17 0 15,1-5-2-15,3-1 2 16,0-3-1-16,-4-9-2 15,1 3-46-15,-1-6-19 16,1-4-82 0,-4-6-42-16,0 1 97 15</inkml:trace>
  <inkml:trace contextRef="#ctx0" brushRef="#br0" timeOffset="28085.918">19727 6009 196 0,'7'-7'74'0,"-3"7"-58"0,-1-3 16 16,-3 3 2-16,4 0-4 0,0-3 0 16,3 0-13-16,0 0-3 15,0 0-8-15,0 0-2 0,0-1 2 16,0 1 1-16,0 0 1 15,0 0-2-15,0-3-1 16,0-1-1-16,0-2 2 16,-3 0 1-16,-1-1 3 15,-3 1-1-15,0-4 2 16,-3 4-2-16,-4-1 0 16,0 1-1-16,-4 3 0 15,-3 0-2-15,-4 2 1 16,1 8-2-16,-5 2 0 15,1 6-3-15,0 7 1 16,0 6 0-16,3 10 3 16,1 9-3-16,3-7 0 15,3 1 1-15,0 12 2 16,4-12-1-16,4 15 0 0,-1-12-1 16,4 6 2-16,0-10-3 15,14 4-2-15,-3-9-3 16,14-4 1-16,-4 0 5 15,14-12 2-15,-3-4 0 16,7-12-1-16,-8 0-3 16,1-9-2-16,-4 3 1 15,-3-10-1-15,-4 0 2 16,-10 4 1-16,-1-4-1 16,-13 3 1-16,-1 4-2 15,-17 6-1-15,4 0-2 16,-19 9 1-16,4-3 1 0,-3 13 0 15,7-4-5-15,3 7 1 16,1 0-3-16,6 3 0 16,11-10-29-16,10-8-12 15,15-8-63-15,10 1-29 16,4-3 16 0</inkml:trace>
  <inkml:trace contextRef="#ctx0" brushRef="#br0" timeOffset="29002.341">20680 5551 228 0,'-11'-44'88'0,"8"38"-69"0,-1-4 8 0,4 10-1 16,0 0-5-16,0 0 2 15,0 7 7-15,4 8 3 16,3 13-17-16,0 19 2 0,0 13 0 16,3 6-2-16,1 0 3 15,0 18-8-15,3 10-2 0,3-6-5 16,5-3-3-16,-1-16-3 16,0-6 1-1,-3-10 3-15,-1-12 1 0,1-10-1 16,-4-9-2-16,0-9 5 15,0-13 1-15,0-10-2 16,0-6-3-16,-3-12 2 16,0-16 0-16,-4-12-1 15,-4-7 1-15,-3-3-4 16,-3 10-2-16,-1 15 2 16,-7-34 2-16,-3-19-2 15,0 15 0-15,0 17 1 16,4 15 0-16,3 6-3 15,-1 13 2-15,5 9-1 0,6 6 0 16,5 7 0-16,2 0 0 16,4 6 4-16,7 0 1 15,8 0 7-15,9-3 4 16,12-4-3-16,10-2-1 16,7 0-4-16,0-1 1 15,3 1-2-15,12 3 2 16,9-1-4-16,-3 1-2 15,-10 0 0-15,-7 3 1 16,-11-1-1-16,-8 4-1 16,-2 0 3-16,-4 0 0 15,-4 0-4-15,-3 0-1 16,-4 4-2-16,-3-1 3 16,-4 0-31-16,-7 0-13 15,-7 3-41-15,-7 7-16 0,-7 2-45 16</inkml:trace>
  <inkml:trace contextRef="#ctx0" brushRef="#br0" timeOffset="29587.176">21361 5949 280 0,'10'-12'104'0,"-6"5"-81"0,-1-2 7 0,-3 9-1 15,0 0-5-15,0-3 3 16,4 0-9-16,-1-1-3 15,1-2-8-15,3 0-1 0,0 0 1 16,11-1-1-16,-4 1 1 16,3 0 0-16,8 3 1 15,7 0 4-15,3 3 5 0,4 0 0 16,0 6 1-16,-4 3-3 16,-7 4 1-1,-10 6-5-15,-11 6 1 0,-14 9-5 16,-11 13-2-16,-10 6-2 15,0 7 0 1,0-13 4-16,-4 3 4 0,4-9-6 16,6-6-1-16,5-7-4 15,3 0-1-15,3-6 1 16,4-3 0-16,7-4 0 16,0-2 0-16,7-4 4 15,4-2 5-15,10-7-3 16,11-7-1-16,6 7-5 15,1-9 0-15,0 6 0 16,0 0 0-16,-7 0-9 0,-4-1-4 16,-7 1-35-16,-3 0-14 15,-4 0-36-15,-4 3-16 16,-6 0-36 0</inkml:trace>
  <inkml:trace contextRef="#ctx0" brushRef="#br0" timeOffset="30324.727">17787 7840 296 0,'-11'0'110'0,"11"0"-86"0,-3 3 9 16,3-3 0-16,3 6-1 15,1 0 3-15,7-2-4 16,3 5 1-16,3-3-18 16,8-3 3-16,3 7 1 0,8-10-8 15,-1 9-1-15,0-9-5 16,0 6-3-16,1-6 0 15,-1 4-1-15,0-4 0 16,-3 3 0-16,-4 0-44 0,-7 0-18 16,-7 6-81-1,-3 10-71-15,-4 0 75 16</inkml:trace>
  <inkml:trace contextRef="#ctx0" brushRef="#br0" timeOffset="30539.037">17932 8307 260 0,'-18'19'99'0,"18"-19"-77"0,4 12 22 0,-4-9 5 15,7 4-4-15,-4-4 0 16,15 3-13-16,-4-3-8 0,14-3-13 16,-3 0-3-16,17 0 2 0,22 0-4 15,-1 0-1 1,1 0-7-16,-8 0-3 0,-3 0-38 15,-4 0-16-15,-3-3-109 16</inkml:trace>
  <inkml:trace contextRef="#ctx0" brushRef="#br0" timeOffset="30999.991">19209 7592 304 0,'-4'-28'112'0,"4"18"-87"0,0 4 11 0,0 6 0 16,0 6-7-16,0 7 1 16,0 12-9-16,0 6 0 15,-3 7-12-15,-1 3-5 0,1 0-1 0,-1 9-2 16,1-3 2-16,3 0-2 15,7 0-1-15,3-10-2 16,8-5 1-16,3-13 1 16,4-1 0-16,3-8 0 15,4-7 0 1,-1-6-3-16,-2-3 2 0,-1-1-6 16,-3-2 0-16,-1-1-41 15,-6 1-18-15,0 3-90 16</inkml:trace>
  <inkml:trace contextRef="#ctx0" brushRef="#br0" timeOffset="31284.253">19516 7667 296 0,'0'-40'110'0,"0"40"-86"0,0-19 0 0,0 19-4 15,0 6-1-15,0 7 3 16,0 12-3-16,0 9-1 16,3 10-10-16,-3 6 4 0,0 16 3 15,0 16-3-15,0 2-2 16,0-2-5-16,0-4-2 16,0 4-1-16,4-4-2 15,-1-3-4-15,1-25 0 16,-4-12-29-16,3 6-13 15,4 0-34-15,0-6-14 0,4-13-30 16</inkml:trace>
  <inkml:trace contextRef="#ctx0" brushRef="#br0" timeOffset="31629.502">19999 7743 228 0,'-7'-44'88'0,"0"19"-69"0,3-4 15 0,1 20 3 0</inkml:trace>
  <inkml:trace contextRef="#ctx0" brushRef="#br0" timeOffset="32095.086">19981 7649 459 0,'4'25'40'0,"3"9"-20"15,4 10-4-15,-1 12-2 0,1 13 1 16,3 19 4-16,0-9-7 16,4-7-2-16,3-10-5 15,0-5-4-15,4-4 0 16,3-9-1-16,-7-9 0 15,0-14 2-15,0-11 3 16,0-10 2-16,-3-10-6 16,-4-8 0-16,-3-7 1 0,-4-16 1 15,-7-19-4-15,-4-9 1 16,-6 0 0-16,-8 0 0 16,-3-6-3-16,-4-3 2 15,1 6-1-15,2 12-2 16,5 13 3-16,-1 12 2 15,8 14-2-15,2 8 0 16,5 10-1-16,6 6 0 16,5 10 2-16,13-1 2 15,-7-3 8-15,28 1 5 16,8-7-3-16,-1-6 1 16,7-3-2-16,8-4 1 15,17-5-4-15,7-7 0 16,-3 9-7-16,-8-3-1 15,-6 1 0-15,-4-1 0 0,-3 0 0 16,-4 4 2-16,-8 2-1 16,-6 4-1-16,-10 3-17 15,-8 3-9-15,-7 6-30 16,-7 7-15-16,-7 9-97 16</inkml:trace>
  <inkml:trace contextRef="#ctx0" brushRef="#br0" timeOffset="32605.064">20563 7990 284 0,'0'-15'107'0,"0"2"-83"0,7-3 21 0,-3 10 5 15,3-6-10-15,7-1 2 16,7 0-15-16,8-2-5 16,6-4-12-16,4 6-6 0,-1 1-3 15,-6 3-1-15,7 9 0 16,-4 3 0-16,-6 6 2 15,-8 4 1-15,-4 15 1 0,-6 3 4 16,-11 13 3-16,-4 3 0 16,-6 3 3-16,-8-3-3 15,-7-6-1-15,-3 3-6 16,0-10-1-16,3-5-1 16,4-1-2-16,4-6-2 15,6-6 1-15,7-4-1 16,11 1 0-16,8-7 4 15,6 0 1-15,3-6 1 16,5 0 2-16,-1-3-5 16,0-3-1-16,-3-1-5 15,-4 1-1-15,-3-3-41 0,-4-1-19 16,0 1-26-16,-4 3-8 16</inkml:trace>
  <inkml:trace contextRef="#ctx0" brushRef="#br0" timeOffset="33957.2">18711 7275 276 0,'18'4'104'0,"-4"2"-81"0,7 9 18 0,-14-2 2 0,4 6-8 16,3 15 0-16,0 32-7 15,-3 22-3-15,-1 9-13 16,1 44-3-16,-4 3 1 16,-4-34-6-16,-3 34 0 0,0-37 0 15,-3 28 0-15,-1-29-2 16,-3 29 1-16,0-25-4 15,0-13 0-15,4-18 3 16,3-13 3-16,0-13 0 16,7-9 2-16,-4-10 2 15,15-9 2-15,-4-6-1 16,14-6-1-16,-7-4-3 0,15 0-1 16,20-2-6-16,15-1 1 15,13-6 0-15,-13 0 0 16,-15 0 0-16,50-6 0 15,42-10 0-15,1-3 2 16,20 0-1-16,-7-6 2 16,18-3 2-16,0 0 2 15,-14 3-8-15,7 3-4 16,-11 6 0-16,-24 7 3 16,-26 3-1-16,-20 2 1 15,-14 4 2-15,-15 4 2 16,8 2-1-16,-22 0-1 15,-14 0 1-15,-10-3-1 0,-4 1 0 16,-7-4 0 0,-3-4 0-16,0-5 0 0,-1-3 0 15,1-4 2-15,3-3-1 16,0 0 2-16,4 0-4 16,-1-3-2-16,4-3 2 15,1-3 2-15,2-3 0 16,1-19-1-16,-4-19 1 15,0-10 1-15,0-2-1 16,-3-16-1-16,-4-26 1 16,-3 1-1-16,-8-3 0 15,-6-23 0-15,-8 7 0 16,-6 16 0-16,-8 9 0 16,-3 3 0-16,-1 9-3 15,-2 16 0-15,2 13 2 0,5 16 2 16,-1 18 0-16,0 10-1 15,4 9 1-15,-3 6-1 16,-1 7 0-16,-3 2 0 16,-4-2 0-16,-10 6 2 15,-18-4-3-15,-15 1 0 16,-6 3 1-16,-3 0 2 16,-12-3-3-16,-24-1 0 15,-3 4 1-15,-11 0 0 16,-28 6 2-16,-1 7 3 15,-24 2-2-15,0 10 0 16,8 13-12-16,-5 12-7 0,25 0-7 16,36 0-3-16,28-13-39 15,28-12-15 1</inkml:trace>
  <inkml:trace contextRef="#ctx0" brushRef="#br0" timeOffset="35458.282">25467 3823 236 0,'-18'-15'88'0,"11"8"-69"0,-3-2 15 0,6 6 1 16,1-4-9-16,-1 1-1 15,1-3-12-15,-1 2-3 16,4-2-6-16,4 0-3 0,10-4 0 16,14 4 1-16,14-7 3 15,8 7 7-15,3-1 4 16,7 4 1-16,7 12-1 16,-4 4-6-16,-10 15-2 15,-14 6 5-15,-18 13 3 16,-7-13 1-16,-35 16 1 15,-7 4-7-15,-11 2-4 16,-7 6-4-16,-7 1-3 0,0-10 1 16,7 0 1-16,8-15-6 15,9-4 1-15,8-12 1 16,11-3 1-16,10-4-2 16,10 1 0-16,8-4 2 15,10 1 0-15,4-1 1 16,0 4 0-16,3-1 0 15,0 7 2-15,0 0-1 16,-3-1-1-16,-7 4 3 0,-8-3 0 16,-6 3 1-16,-7-3 0 15,-8 9 0-15,-7-3 0 16,-3 0-2-16,-3-3-2 16,-8-6 3-16,-7 3 0 15,-10-3-4-15,-11-7-1 16,-7 0 1-16,4-6 0 15,6-6-17-15,11-3-8 16,8-3-13-16,13-4-6 16,7-3-8-16,15 1-5 15,14-1-43 1,13 4-53-16,5-1 49 16</inkml:trace>
  <inkml:trace contextRef="#ctx0" brushRef="#br0" timeOffset="35938.564">26180 3908 224 0,'-25'-13'85'0,"11"4"-66"0,0 0 8 16,7 5 0-16,0-2-5 0,3 6-1 15,4-3-3-15,4-3-1 16,3 6-9-16,7-7 4 0,3 7 1 16,8-6 5-16,7 6 1 15,14 6-6-15,7 1 0 16,3 2-2-16,-3 10 1 16,-11 9 0-16,-6 0 2 15,-15 7 2-15,-18 9-1 16,-13 12-5-16,-15 4-2 15,-14 9-4-15,0-13-1 16,-3 1-3-16,0-7-1 16,3-6 1-16,7-7 0 15,8-5-3-15,6-10 2 16,11-4-1-16,10-2-2 16,8-6 3-16,10-7 2 15,14-3 0-15,11 0-1 0,11 0 1 16,-4 0-1-1,0 3-3-15,-11 3 2 16,-7 3-43-16,-7 1-18 0,-10-1-31 16,-7 7-10-16,-11 3-19 15</inkml:trace>
  <inkml:trace contextRef="#ctx0" brushRef="#br0" timeOffset="36331.354">25178 5156 320 0,'0'-19'121'0,"3"13"-95"0,8-4 7 0,-1 7-3 16,-2 0-8-16,6 3-1 15,7 0-9-15,11-3-3 16,20 0-5-16,26 0-1 0,10-7 1 16,22-5 2-16,24-1 3 15,3-6-2-15,18-6 1 0,1 3-5 16,-12-4 0-16,-6 1-1 15,-15 0-2-15,-20 9-4 16,-26 7 0-16,-24 8-33 16,-21 8-13-16,-21 2-37 15,-15 10-12-15,-3-4-27 16</inkml:trace>
  <inkml:trace contextRef="#ctx0" brushRef="#br0" timeOffset="37123.702">25439 5554 232 0,'-21'-13'88'0,"21"7"-69"0,3 3 13 0,-3 3 0 16,4-6-4-16,6 6 3 15,8-3-2-15,7-4 0 16,6 1-16-16,8 0 8 0,4 3 5 15,-1 0-10-15,0-1-1 16,-3 4-9-16,-4 7-2 16,-10-1 4-16,-7 19 5 15,-11 13-1-15,-7 12 1 16,-7 0-7-16,-8 10-2 16,-6-10-2-16,0-16 1 15,4-6-4-15,-15 10 0 16,7-7 1-16,-3-2 0 0,7-1-3 15,3-6 2-15,4-3-4 16,14-7 1-16,11-2 2 16,6-7 3-16,8-3 0 15,3-3-1-15,0-4 1 16,1 1-1-16,-1-3-22 16,3-1-8-16,-2-2-56 15,2 5-23-15,-2-2-37 16</inkml:trace>
  <inkml:trace contextRef="#ctx0" brushRef="#br0" timeOffset="37559.049">26151 5504 324 0,'7'-25'123'0,"-10"22"-95"0,-4 3-2 0,0 3-5 16,-4 6-13-16,-6 7 0 15,-8 6-2-15,-7 6-1 16,0 13-3-16,4 0-4 0,11-16-1 16,2 3-3-16,5 0 1 15,6-3 3-15,8-3 1 16,6-6 3-16,5-4 1 16,6-2-4-16,3-7 1 15,1 3 0-15,3-6 0 0,1 0 0 16,2 0 0-16,1 0 0 15,3 3 0-15,8 4 0 16,3-4 2-16,-1 6 1 16,-2 4 1-16,-8-4 2 15,-7 0 3-15,0 1 7 16,-13 2 4-16,-8 1-4 16,-11-1-1-16,-10 4-7 15,-14-3-3-15,0 5-2 16,-8 4 0-16,1-3-4 15,-4 0-2-15,-3 0-14 16,-4-10-4-16,0 1-40 16,4-10-17-16,7-3-70 15</inkml:trace>
  <inkml:trace contextRef="#ctx0" brushRef="#br0" timeOffset="37801.778">26099 5532 244 0,'0'-6'93'0,"7"6"-72"0,7 0 16 0,-7-3 4 16,7 0-4-16,7-7 2 16,7-2-8-16,8-7-2 15,9 0-16-15,5-3-8 0,-4 9-1 0,-4-2-5 16,-7 12 0-16,-3-4-19 15,-7 7-7-15,-8 0-50 16,-3 0-22-16,-7-3-29 16</inkml:trace>
  <inkml:trace contextRef="#ctx0" brushRef="#br0" timeOffset="38173.426">26758 3519 220 0,'7'-47'82'0,"-7"44"-64"0,-3 3 20 0,3 0 21 16,-14 22-14 0,-8 25 2-16,-9 31-3 15,-15 16-24-15,-21 35 2 0,-7 31 1 16,-11 50-12-16,-7 12-6 16,-13 39-1-16,2 21-1 15,11-16-4-15,11-2 1 16,18-26-7-16,10-34-3 15,14-19-34-15,11-25-14 0,7-28-27 16,10-45-12-16,1-21-21 16</inkml:trace>
  <inkml:trace contextRef="#ctx0" brushRef="#br0" timeOffset="39014.815">25375 7429 280 0,'-17'-3'104'0,"17"3"-81"0,0-6 7 16,0 2-1-16,3 1-12 15,8 0-2-15,6-3-2 16,12 0 1-16,9-4-7 16,12-2-2-16,3 2-1 0,0 7 0 15,-4-3 0-15,-3 12 4 16,-7 4 5-16,-15 2 2 16,-9 10 3-16,-12 9-6 0,-6 4 1 15,-12 12-8 1,-2-3-3-16,-4-3-1 0,-4-10 1 15,0 0-1-15,4-9-1 16,3-3-2-16,4-3 1 16,7-7-1-16,4 1-2 15,6-1 5-15,8 0 1 16,3 4-3-16,4-1-1 16,3 4-2-16,0 3 3 15,0 3 0-15,-3 3 1 16,-4 3 2-16,-4 13 3 15,-3-7-2-15,-7 4 0 16,-3-3 1-16,-8-4 2 16,1-6-3-16,-8-6 0 15,-7 0-3-15,1-10-3 0,3 0 2 16,-15-2 0-16,8-7-8 16,-11-10-4-16,8 4-22 15,-1-6-10-15,4 2-14 16,6 1-3-16,5-1-71 15</inkml:trace>
  <inkml:trace contextRef="#ctx0" brushRef="#br0" timeOffset="39465.156">26049 7464 272 0,'-7'-19'104'0,"4"12"-81"0,-1-2 5 0,0 6-4 16,4 0-5-16,0-4 3 16,4 1-1-16,3-3-1 15,7-1-10-15,7 1 2 0,4 0 2 16,3 2-3-16,0 4-1 16,4 3-4-16,-11 3 1 15,-3-3 2-15,7 16 5 16,6 6-2-16,-9 9 1 15,-8 13-3-15,-11 9-1 16,-6 4-3-16,-8-4 1 0,-3 1-2 16,-7-1 0-16,-7 0-3 15,-4 4-2-15,-3-1 1 16,3-3-1-16,7-12-3 16,8-6 2-16,10-4-1 15,10-6 0-15,11-6 2 16,7-10 0-16,8 1 0 15,6-4 0-15,7-6-3 16,4 0 2-16,-4-6-1 16,-3 6 0-16,-7-3-40 15,-11-4-17-15,-10 7-49 16,-8 10-22-16,-3-4 3 16</inkml:trace>
  <inkml:trace contextRef="#ctx0" brushRef="#br0" timeOffset="39840.657">25195 8784 280 0,'-7'9'107'0,"7"-9"-83"0,32-3 21 0,-28 3 7 0,17-6-6 15,-4 2 2-15,33-11-22 16,-8 5-8-16,32-5-11 16,-14 2-3-16,39-6 0 0,-21 7-2 15,34-16-2-15,26-1 1 16,0 4 1-16,-8 0-3 15,-10 0 0-15,-14 0 1 16,-4-3 2-16,-10 3-3 16,-11 3 0-16,-14 6-45 15,-17 4-20-15,-22 8-74 16,-14 17-62 0,-14 6 78-16</inkml:trace>
  <inkml:trace contextRef="#ctx0" brushRef="#br0" timeOffset="40321.198">25721 9091 212 0,'-3'-22'82'0,"3"22"-64"0,-8-16 18 16,5 16 2-16,-1 0-14 15,4 0-1-15,0 6 2 16,0-2 1-16,4 14-13 16,-1-2 10-16,5 19 4 0,-1-7-10 15,0 19-4-15,0-10-6 0,0 23-2 16,-4-7-3-16,-3 10-2 15,0-6-2-15,0-1 1 16,0-9-15-16,0-6-4 16,0-7-28-16,0-9-9 15,0-6-80 1</inkml:trace>
  <inkml:trace contextRef="#ctx0" brushRef="#br0" timeOffset="40876.014">26123 9041 280 0,'14'-35'104'16,"-14"35"-81"-16,11-22 1 0,-11 19-7 0,0 0-4 15,0 0 3-15,0 3 2 16,0 0 1-16,0 12-10 16,0-2 1-16,-7 15 3 0,0-3 6 15,-4 9 5-15,1-3-12 16,-4 10-5-16,-1-10-4 16,1 19 0-16,0-9-2 15,4 28-1-15,3-13-2 0,10 10-1 16,1-13 2-16,13-3 2 15,-3-6-2-15,15-4 0 16,-8-5 1-16,10-7 2 16,-6-6-3-16,14-10 0 15,-7 0 5-15,10-15 2 16,-10 6-2-16,3-22-3 16,-7 3 2-16,-7-15 2 15,-3 6 4-15,-18-4 5 16,0 4-2-16,-21 6 1 15,3 3-7-15,-10 10-4 16,3 0-4-16,-6 24-1 16,6-2-1-16,-7 18 3 0,8-3-2 15,-1 7 1-15,4-7-7 16,3-3-2-16,4-6-40 16,7 0-17-16,3-10-60 15,8-3-61 1,-1-2 63-16</inkml:trace>
  <inkml:trace contextRef="#ctx0" brushRef="#br0" timeOffset="41296.702">27122 8439 260 0,'-15'-10'99'0,"15"10"-77"0,4-6 15 0,-4 6 3 0,7-3-2 16,-3 0 4-16,13 0-19 16,18-4-8-16,11-2-9 15,14-1-5-15,4 7 0 0,-1-3-1 16,-3 3 0-16,-3-3-33 15,-8 6-15-15,-7 0-93 16,1 6-49 0,-11 6 87-16</inkml:trace>
  <inkml:trace contextRef="#ctx0" brushRef="#br0" timeOffset="41508.104">27217 8774 236 0,'-18'16'90'0,"18"-16"-70"0,7 9 8 0,-7-6-2 16,7 1-10-16,0-1 1 15,25-3-8-15,28-3-3 16,7-10-3-16,0 4-3 0,0-10 3 16,0 6-20-16,7-6-6 15,-3 1-56 1,3 2-66-16,-14-6 36 15</inkml:trace>
  <inkml:trace contextRef="#ctx0" brushRef="#br0" timeOffset="42108.87">28258 8128 244 0,'-4'-31'90'0,"0"12"-70"0,1-15 13 0,-1 21 1 16,4-6-9-16,0 0-2 15,4 1 0-15,3-4 0 16,11-7-12-16,10 1 4 0,11 6 5 16,10-6-2-16,4 0 1 15,0 9-6-15,0 10 0 16,3 9-8-16,-3 12-1 15,-11-2 2-15,-10 24 3 16,-18 16-2-16,-14 25-2 16,-14-6-5-16,-3 0-2 15,-8 0 3-15,-3-3 1 16,-1 16-3-16,1-4 1 16,0-3 0-16,7-12 0 15,7-6-3-15,10-17 0 16,11-2 2-16,11-10 2 15,7-12 4-15,6-10 2 0,15-9-1 16,14-6-1-16,4-4-3 16,-4-6 1-16,-14 4-11 15,3-4-4-15,-10 0-36 16,0 3-16-16,-15 1-36 16,-3 2-14-16,-3 4-8 15</inkml:trace>
  <inkml:trace contextRef="#ctx0" brushRef="#br0" timeOffset="43322.638">28737 7413 236 0,'0'-18'88'0,"-3"8"-69"0,3-9 6 16,0 16 0-16,0-3-10 16,-4-3 2-16,1-1-8 15,-4 1-3-15,0-1-3 16,-4 1-3-16,0 3 3 0,-3 2 0 16,0 4 3-16,-3 4 1 15,-1 2 1-15,-7 3 2 16,-3 1 4-16,-4-1-2 15,-7 10 1-15,-6-3-7 16,-5 2-2-16,1 1-2 16,-1 3 1-16,-2 3-4 0,-8 0 0 15,-7 4 3-15,-4-1 3 16,0 0 0-16,4 0 2 16,4 0-2-1,-1 4 0-15,-6-4-1 16,-1 0 0-16,1 0-2 0,-1 1-2 15,4-1 3-15,4 0 0 16,-1-3 1-16,-3 10 0 16,-7 2-2-16,-4 10-2 15,4-3 1-15,7 0 1 16,4 0-1-16,-4 0 2 16,-4 0-2-16,-6-3 2 15,-5-1 0-15,1 7 1 0,-3 4-2 16,-5 8-2-16,-9 4-2 15,-1-4 1-15,0-5 1 16,0-1 2-16,-6 0-3 16,-8-6 0-16,7 4 1 15,3-1 0-15,-9 9 0 16,-33 20 0-16,14-7 0 16,19 0 0-16,-1-3 0 15,0 16 0-15,7 9-3 16,14-3 2-16,18-7 1 15,11-5 0-15,10 2 0 16,7 10 2-16,11 0-3 16,10-6 0-16,14-10 1 15,11-3 2-15,14 3-3 0,11 4 0 16,17 2 1-16,25-9 2 16,18-3-1-16,3-12-1 15,15-7-2-15,24-6 1 16,3-7 7-16,18-15 6 15,25 0-4-15,4-15-2 16,24-11-3-16,0-11 0 16,28-4-2-16,-7-19-1 15,25-31 3-15,0-12 0 16,11-13 3-16,6-19 1 16,1-31 1-16,21 6 0 15,-25-19-4-15,17-9-3 16,-24 15 0-16,4-18 1 15,-22 6-3-15,1 9 0 0,-33-12 1 16,-10 3 2-16,-14 12-1 16,-28-8 2-16,-29 2-2 15,-34 6-1-15,-29-6 1 16,-32 1 1-16,-32 18-1 16,-42 6-1-16,-35 7-4 15,-28 15 0-15,-43 31-3 16,-17 42 0-16,-39 34-7 15,-8 31-2-15,-20 13-4 16,10 3-3-16,-3 0-14 16,42-1-4-16,21-11-55 15,25-4-25-15,32-9 5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27:04.31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18062 3833 176 0,'11'-13'66'0,"-8"7"-52"0,1 0 10 0,-1-1 0 16,1 1-3-16,-1-3-1 16,5-1-2-16,-5 1-1 15,1-1-9-15,-1 4 1 0,1-3 2 16,-1 6 2-16,-3-4 3 15,0 4-3-15,0-6 2 16,-3 2-2-16,-4 1 0 16,-4 3-5-16,-3 0 0 0,-4 3-5 15,-6 3 0-15,-5 3-1 16,-6 7-2-16,-4 6 1 16,0 6-1-16,1 6-3 15,2 4 0-15,5-1 2 16,-1 13 0-1,4 0-2-15,3 10 2 0,7-4 1 16,4 3 0-16,7-5 4 16,11-1 2-16,6-16 2 15,4-18 2-15,-3 0-1 16,21-13 2-16,17-10-2 16,0-11 0-16,-3-11-3 15,-3 1-1-15,-8-9-1 0,-3 2 0 16,-8 1-2-16,-2 2-2 15,-5 1 1-15,-6 3 1 16,-4 3-1-16,0 9-1 16,-4 3 3-16,-3 7 0 15,0 6-1-15,-3 16 1 16,-4 12 0-16,-4 16 1 16,-3 25 0-16,-4 6 0 15,1-3-2-15,3-3-2 16,3-16-2-16,4 35 1 15,0 16 1-15,7-16 0 16,0-13 0-16,4-13 2 16,-1-11-10-16,1-14-4 15,-1-9-36-15,1-6-14 16,-1-12-74-16,1-10-47 16,-4 0 80-16</inkml:trace>
  <inkml:trace contextRef="#ctx0" brushRef="#br0" timeOffset="676.622">18521 3961 264 0,'17'-25'99'0,"-17"9"-77"0,8-2 7 0,-8 11-1 15,0-2-6-15,-4 9-1 16,-7 0-7-16,-3 0-1 16,-3 9-8-16,-4 7 1 0,-4 3 1 15,-3-4-3-15,-4 4-3 16,0 0-3-16,0 9-1 16,1 1 4-16,6 2 1 15,4 3-3-15,3-2 1 16,8 2 0-16,6-2 0 15,8-7-3-15,10-10 0 16,10 4 2-16,12 0 0 16,6-3 3-16,4-1 3 15,0 4-4-15,0 3-1 16,-4 3 2-16,-3 3 1 0,-8 1 1 16,-6 2 0-16,-11 7 2 15,-10 12 3-15,-8 0 7 16,-3 0 4-1,-10 0-6-15,-5-3-1 0,-9-6-7 16,-8-6-4-16,-4-4-4 16,1-6 1-16,0-9 1 15,3-7 0-15,7-9-3 16,8-9 2-16,6-10 1 16,11-19 0-16,14-15-5 15,11-3 1-15,13-1 2 16,12-6 3-16,2-18 0 0,5-10 2 15,3-6-2-15,10-4 2 16,11-24 0-16,-3 6 3 16,-11 15-5-16,-21 17-3 15,-15 11 3-15,-17 23 1 16,-17 18-5-16,-15 17 0 16,-10 24-6-16,-4 19 1 15,0 16-36-15,0 9-13 16,1-3-35-16,2 3-15 15,1 7-6 1</inkml:trace>
  <inkml:trace contextRef="#ctx0" brushRef="#br0" timeOffset="1081.265">17452 5400 260 0,'-4'-3'99'0,"4"3"-77"0,7-3 13 0,-7 3 1 16,4 0-4-16,0 0 3 15,10-3-4-15,10-3-1 16,8-4-17-16,7 1 3 0,17-7 4 16,22-9-9-16,14-9-3 15,10-13-3-15,32-10-1 16,4 10-5-16,3 3 1 16,-35 10-2-16,52-13 0 15,-20 15 4-15,-11 1 1 16,-11 6-1-16,-24 6-2 15,-21 10-15-15,-22 9-5 16,-21 0-67-16,-14 9-28 16,-10 10-31-1</inkml:trace>
  <inkml:trace contextRef="#ctx0" brushRef="#br0" timeOffset="2236.16">18105 5651 252 0,'3'-28'96'0,"1"15"-75"0,-4 1 6 0,0 12-4 16,-4-3-4-16,1 0 3 16,-4-1-6-16,-8 1 1 15,1 3-10-15,-7 7-2 0,0 5 1 16,-4 7-3-16,4 0 0 15,3-4-1-15,-3 7 1 16,4-3-4-16,3 6 0 16,3-9-1-16,7 0 0 15,1-4 0-15,13-2 0 16,-2-1 2-16,16-3 2 16,-3-3-1-16,15 4 2 0,-8-4-2 15,21 13 2-15,-10-7-4 16,14 10 0-1,7 9 3-15,-25-6 3 16,-7-3 9-16,-10 12 5 0,-4-6-3 16,-17 16 1-16,3-10-8 15,-21 13-3-15,3-9-6 16,-10-4-2-16,3-6 1 16,-7 0 0-16,8-6 1 15,-8-10 2-15,7 1-3 16,-3-20-2-16,3 4 2 15,0-22 0-15,4 6 1 0,11-9 0 16,3 2-3-16,14-5 2 16,0 6 1-16,10-13 0 15,-2 10-3-15,13-23 2 16,-7 10 1-16,11-18 0 16,-8 11 0-16,5-2 2 15,-8 3 1-15,-11 12 1 16,-3 7-2-16,-14 3 1 15,-7 9-4-15,0 6-2 16,-4 7-16-16,4 6-5 16,4 0-17-16,3 6-6 15,0-2-61 1,7 5-60-16,7 0 55 16</inkml:trace>
  <inkml:trace contextRef="#ctx0" brushRef="#br0" timeOffset="2537.607">18577 5313 316 0,'0'-29'118'0,"0"29"-92"0,4-9 6 16,-4 9-2-16,0 6-4 15,0 7 2-15,0 6-9 0,0 15-1 16,0-3-11-16,0-9-2 0,-4 50-1 16,1-18 0-1,-4 24 2-15,0 23-5 0,3-4-1 16,4-6-2-16,4-29-2 16,-4-11-28-16,7-1-14 15,0-10-64-15,3-5-30 16,-3-7 19-1</inkml:trace>
  <inkml:trace contextRef="#ctx0" brushRef="#br0" timeOffset="2945.322">19032 3293 252 0,'-3'-34'93'0,"-1"24"-72"0,1 1 7 0,3 9 0 16,-7 9-15-16,-4 7-4 16,-6 15 2-16,-12 16 3 15,-10 13-7-15,-17 56 7 0,-4 22 5 16,-7 56-6-16,-18 42-2 16,-17 27-6-1,0 25-2-15,10 17-1 0,11-29 1 16,10-4-7-16,25-84-1 15,11-43-40-15,7 15-18 16,7-38-71 0</inkml:trace>
  <inkml:trace contextRef="#ctx0" brushRef="#br0" timeOffset="3861.858">18038 7674 160 0,'0'-38'60'0,"0"38"-47"0,7-50 6 0,-4 31 0 0,1-3 2 16,-1-3 4-16,1-3-2 15,-1 9 0-15,1-3-12 16,-1 0 2-16,1 0 3 0,-1 3-4 16,-3-3 1-16,0 4-4 15,0 2 0-15,-3 0 1 16,-4 0 1-16,-4 4 6 16,-6 6 1-16,-8 6-3 15,-7 9-1-15,-3 4-6 16,-4 9-3-16,-3 9-2 15,3 13 0-15,0 12-4 16,11-6 0-16,7-9-1 16,-4 19 0-16,4-10 2 15,7 9 0-15,7 10-3 16,7-12 2-16,7-23 5 16,10-9 2-16,12-15 2 15,6-13 0-15,7-10-2 16,4-9 1-16,0-9-2 0,-14-7 0 15,-8 7-3-15,5-22 1 16,6-13-2-16,-7 6-1 16,-7 13 3-16,-7 10 0 15,-3 8 1-15,-8 20 2 16,-3 25 1 0,-3 21-3-16,-1 7-3 15,1-9 2-15,-8 30 0 16,1-11-4-16,-4 46 1 15,3-22 0-15,0 20 2 16,4-23-6-16,4 19 1 0,3-19-26 16,3 1-10-16,1-17-35 15,6-9-16-15,-2-9-40 16</inkml:trace>
  <inkml:trace contextRef="#ctx0" brushRef="#br0" timeOffset="4503.353">18620 7395 260 0,'10'-47'99'0,"-10"31"-77"0,4-3 0 0,-8 13-3 15,1-1-2-15,-4 7 2 16,-4 4-6-16,-7 2 0 15,-6 10-8-15,-8 2-5 0,-7 4-1 16,-7 16 1-16,11-4 0 16,7-8 0-16,-4 21 2 15,-3 9-1-15,7-9-1 16,10-6-2-16,11-10-1 16,10-3 2-16,15-9 0 15,10 6 1-15,11-3 2 16,3 3-1-16,1 0 2 15,-1 4 0-15,0 5 1 16,1 10-2-16,-12-6 1 16,-6-10 4-16,3 16 6 0,-3 9-1 15,-7-6 3-15,-11-3 3 16,-11-13 1-16,1-2-10 16,-11 2-5-16,-11 13-3 15,4-16-1-15,3-6 0 16,-10 0 2-16,3-3-1 15,-7-13-1-15,4 0-2 16,-4-15 1-16,8 3-1 16,6-20 0-16,0 8 2 15,18-29 2-15,11-35-3 16,7-3 0-16,6 4 1 0,8-13 0 16,3-19 0-16,4 6 2 15,0 4-1 1,0 3 2-16,-4-1-2 0,-10 10 2 15,-11 16-2-15,-14 15-1 16,-11 17 1-16,-3 14 1 16,-7 23-8-16,0 19-1 15,-7 15-29-15,-4 0-12 16,-7 13-17-16,7-10-7 16,4-6-49-1</inkml:trace>
  <inkml:trace contextRef="#ctx0" brushRef="#br0" timeOffset="4926.177">17519 8896 304 0,'14'-15'115'0,"-14"15"-89"0,18 6 1 16,-18-6-6-16,10 3-6 16,-3 7 4-16,11-4-2 0,-4-3-1 15,25 3-8-15,-11-3 4 0,32-12 1 16,-11 9 0-16,29-19 0 15,46-9-3-15,10-10 1 16,-7-6 0-16,7-3 3 16,7 0-7-16,-11 7-2 15,-10 5-3-15,4 7 1 16,-4 6-4-16,-14 9 0 16,-11 7-1-16,-18 6 0 15,-10 0-25-15,-10 0-11 16,-11 6-32-16,-11 1-11 15,-3 5-67 1</inkml:trace>
  <inkml:trace contextRef="#ctx0" brushRef="#br0" timeOffset="6005.067">18175 9401 184 0,'0'-3'68'0,"0"3"-52"0,0-3 6 0,0 3-1 16,0 0 0-16,0 0 2 15,0-3-6-15,0 0-2 16,0-4-9-16,0 1-2 0,0 0 2 16,0 0 1-16,0 2 1 15,0 1 0-15,-3 0 2 16,-1 0-1-16,1 0 2 16,-1 0 0-16,-7 3 3 15,4 0-1-15,-7 6 2 16,4 0-4-16,-8 13-1 15,4-3-6-15,-7 28-1 16,3-13-1-16,-3 19 1 16,3-12-4-16,1 25-2 15,3-13 2-15,10 34 0 16,1-15 3-16,10 13 1 0,0-19-1 16,14 6-2-16,-4-13 1 15,12-3-1-15,-5-9 0 16,19-12 2-16,-12-7 1 15,15-16 3-15,11-9 1 16,-18 0 3-16,-8 0-3 16,-2-22 1-16,2-19-5 15,-13 7-2-15,-4 6 2 16,-7-10 0-16,0 4-1 0,-17 5 1 16,2 4-2-16,-16 3-1 15,3 0-2-15,-8 13 1 16,5 6-1-16,-5 15 0 15,5-2 0-15,3 15-2 16,3-3-2-16,0 3 1 16,1 6-19-16,6-3-9 15,1-6-12-15,6 0-2 16,0-3-76 0,12-9-41-16,9-10 78 15</inkml:trace>
  <inkml:trace contextRef="#ctx0" brushRef="#br0" timeOffset="6297.407">18563 9332 244 0,'-10'7'93'0,"10"-7"-72"0,-11 25 3 0,7-19-5 0,1 16-4 16,-1-3 1-16,4 25 5 16,0-13 3-16,0 10-12 15,0-4-5-15,7 7 0 0,1-12-4 16,6-4-2-16,-4-6 0 16,8-7-1-16,-4-2-3 15,7-7 2-15,-3 0-34 16,6-9-17-16,-2 0-77 15</inkml:trace>
  <inkml:trace contextRef="#ctx0" brushRef="#br0" timeOffset="6545.86">18870 9323 248 0,'-18'-19'93'0,"18"19"-72"0,-7-9 11 0,4 9 3 15,-1-3-12-15,1 3-4 16,-1 3-6-16,1-3-3 16,3 18-6-16,0 1 4 0,0 38 4 15,0-7-4-15,-7 22-2 0,3-19-3 16,-6 54 0-16,3-26-2 16,-4 10 2-16,0 16-9 15,4-16-3-15,7-13-55 16,4-9-22-16,3-15-41 15</inkml:trace>
  <inkml:trace contextRef="#ctx0" brushRef="#br0" timeOffset="6967.072">18733 6981 212 0,'0'-29'79'0,"0"23"-61"0,0-3 10 0,0 6 0 16,0-1-3-16,0-2 2 16,0 3-6-16,0 3-1 15,-8 16-11-15,-2 18 1 0,-4 38 1 0,-4 10 2 16,-3 56 5-16,-7 22-10 16,-8 53-2-1,-9 38-4-15,-8 15-2 0,-4 23 1 16,4-10-1-16,7-16 0 15,8-31 2-15,6-9-14 16,14-73-7-16,4-34-94 16,11 4-73-1,6 5 65-15</inkml:trace>
  <inkml:trace contextRef="#ctx0" brushRef="#br0" timeOffset="8078.752">18161 11336 216 0,'7'-25'82'0,"-7"25"-64"0,4-22 13 0,-4 19 3 0,0-7-7 15,0 1 1-15,0-7-9 16,0 7-4-16,0-4-8 15,0-2-1-15,-4 5 4 0,1-2 3 16,-5 2 2-16,1 4-4 16,-7 6-1-16,4 0-6 15,-11 6-3-15,3 0 0 16,-10 10 1-16,3 3-3 16,-7 15-2-16,8-5 2 15,-8 24 2-15,7-3 0 16,4 7 2-16,3-10-4 15,8 6 0-15,6 10 3 16,8-16 3-16,-1-7 2 0,18-11 1 16,-6-1 0-16,9-9 0 15,-3-7-4-15,4-12-1 16,7-9-1 0,-11-4 1-16,-3 4-2 15,-1-13 2-15,-3 0 0 0,1-28 1 16,-5 9-2-16,-3 0-2 15,0 4 1-15,-3 5 1 16,-1 7 3-16,1 22 2 16,-1-3-3-16,-3 34-3 15,0-6 0-15,0 25 1 16,0 35-1-16,-3-4 2 16,3-15-4-16,0 18 0 15,0-15 1-15,0 16 0 0,3 24-3 16,1-21 2-16,3-19-30 15,0-26-14-15,0-8-30 16,4-23-11-16,13-12-44 16</inkml:trace>
  <inkml:trace contextRef="#ctx0" brushRef="#br0" timeOffset="8753.319">18634 11502 216 0,'10'-69'82'0,"-10"69"-64"0,7-69 4 15,-7 60-1-15,0-13-4 0,0 3 1 16,0-6 0-16,0 3-2 16,-7-3-8-16,4 6 8 0,-11 10 4 15,3-4-6-15,-7 13-1 16,1 0-3-16,-8 13 1 15,4 5-4-15,-11 26 1 16,8-9-5-16,-8 21-2 16,7-6-3-16,4 7 1 15,7-13 1-15,10 3 0 16,1-6 0-16,20 2 2 16,-3-5-1-16,15 0 2 15,-5-1 0-15,15 4 1 16,-7-10-2-16,24 10 1 15,22 9-2-15,-11-6 2 16,-7-3-2-16,-25-3-1 0,-6-7 3 16,-8 0 0-16,3 13 12 15,-13 0 5-15,-11-6-8 16,-14-1-2-16,-11 1-4 16,-7-10-1-16,-3-3-3 15,0-9 1-15,3-10-4 16,0-12 0-16,4-7-1 15,7 1 0-15,3 2 0 16,-3-21-2-16,0-13 0 16,10-3 0-16,8-9 3 0,6 6 2 15,-3 9 0-15,15-31-1 16,-5 22 1 0,18-45 1-16,-3 20-1 0,10-25-1 15,8-22 1 1,-12 15-1-16,-9 10 2 0,-15 37 1 15,-4 4-1-15,-17 12 1 16,3 3-4-16,-13 19 0 16,3 3-4-16,-4 26 1 15,4-4-27-15,-8 9-11 16,8 1-26-16,-3 9-7 16,2-3-57-1</inkml:trace>
  <inkml:trace contextRef="#ctx0" brushRef="#br0" timeOffset="9233.798">17572 13117 232 0,'3'0'88'0,"-3"0"-69"0,7-13 24 0,-7 13 7 16,8-9-4-16,2-10 0 15,11-3-17-15,7 3-5 16,18-3-14-16,18 4-2 0,6-1 2 16,8-3-4-16,17-6 2 15,22-7 1-15,-1 4 5 16,4-4-4-16,14 1 2 16,-3-1-7-16,-11 10-1 15,-4 3 0-15,4 7 0 16,-14-1-5-16,-15 6 1 15,-13 1 0-15,-29 9 0 16,-10 0-3-16,-7 6 0 0,-7-3-36 16,-8 4-14-16,-3-4-33 15,-14 6-13-15,0 1-35 16</inkml:trace>
  <inkml:trace contextRef="#ctx0" brushRef="#br0" timeOffset="9714.153">18165 13274 272 0,'-4'-38'101'0,"4"38"-78"0,-4-25 9 0,1 22-3 0,-1 0-9 16,4 3 1-16,-3 9-8 15,-1 0 0-15,4 23-8 16,0-10 1-16,0 31 1 0,0 16-3 16,0-6-1-16,4-7 1 15,-1-9 2-15,1 0-1 16,3-9 2-16,0-10-4 16,4-6-2-16,6-6 0 15,4-10-1-15,8-6-5 16,2-3 1-16,1-3 4 15,3-7 4-15,-3 4-12 16,-4-10-5-16,-3 6-55 16,-4 1-23-16,-10-4-41 15</inkml:trace>
  <inkml:trace contextRef="#ctx0" brushRef="#br0" timeOffset="9983.608">18426 13255 264 0,'-22'-10'101'0,"22"10"-78"0,-3 7 2 0,3 2-3 16,3 16 6-16,4 19 4 16,4 9-1-16,3 10-1 15,0 6-17-15,4 19-1 0,0 9-1 16,-1 0-4-16,1-9-2 15,-1 0-2-15,1-13 0 16,-4-9-4-16,0-13 0 0,0-12-19 16,1-13-7-16,-1-15-37 15,-4-13-16-15,1-7-55 16</inkml:trace>
  <inkml:trace contextRef="#ctx0" brushRef="#br0" timeOffset="10568.756">18951 13220 260 0,'-7'-22'99'0,"7"22"-77"0,-10-37 7 0,6 37-3 16,-7-10-3-16,4 1 3 15,-10-4-5-15,-4 4-1 16,-4 3-11-16,4 3 1 0,-7 9 1 16,3-3 0-16,-3 13 3 15,6-4-5-15,-2 26-1 16,-4 18-6-16,13-12-2 15,1-3 0-15,7 12 0 0,7 16 0 16,7-12 0 0,7-17-3-16,8-5 2 0,6-13 3 15,7-13 1 1,4-12 3-16,-4-9 1 0,0-20 1 16,-6-9 0-16,-1-15-2 15,-10 0-1-15,-8 2 5 16,-3 7 6-16,0 10-4 15,0 8-2-15,-3 7 3 16,3 16 4 0,0 12-7-16,0 16-3 15,0 19-2-15,4 22-3 16,-1 0-2-16,1 12-2 16,3 3 1-16,0 19 1 0,0-9 0 15,4-6-3-15,-4-13 0 16,0-10-36-16,0-15-16 15,0-9-43-15,4-17-16 16,-1-8-34 0</inkml:trace>
  <inkml:trace contextRef="#ctx0" brushRef="#br0" timeOffset="11065.304">20024 12308 240 0,'-18'-6'90'0,"18"6"-70"0,-14 0 26 0,10 0 5 16,1 0-6-16,-1 0-2 16,4-7-9-16,7-5-1 15,8-7-19-15,6 10 1 0,14-4-1 16,14 0-7-16,15 4-4 16,-18 0-5-16,14-1 1 15,-11 4 1-15,8 0 2 16,-8-1-28-16,-17 11-9 15,-8-4-36-15,-6 6-13 16,0-3-59 0</inkml:trace>
  <inkml:trace contextRef="#ctx0" brushRef="#br0" timeOffset="11304.355">20020 12753 364 0,'18'-3'134'0,"-4"0"-104"0,18 6 16 16,-29-3-1-16,29-6-23 15,0-1-7-15,21-8-7 16,17-7-3-16,-3 3-3 16,4 3-2-16,-1 1 1 0,1-4-8 0,-4 3 0 15,-4-6-48-15,-10 0-18 16,-3 0-62-1,-4-3-56-15,-8 6 71 16</inkml:trace>
  <inkml:trace contextRef="#ctx0" brushRef="#br0" timeOffset="11935.556">21160 11769 284 0,'-32'-35'107'0,"32"35"-83"0,-18-22 6 0,15 19-3 16,-1-6-9-16,4-1 2 15,7-9-2-15,0 4 0 16,25-17-9-16,21-12 6 0,0 7 2 15,0 12-3 1,-4 9 2-16,-10 7-3 0,14 40 2 16,-11 3-4-16,-14 7-1 15,-10 19-6-15,-11 15-1 16,-7 10-1-16,-7-7 1 16,-7 0-2-16,-4 7-1 15,-3 0 1-15,4-4 1 16,2-9-3-16,5-9 0 15,6-16-1-15,8 0-2 16,6-15 3-16,8-7 0 16,14-13 9-16,17-2 5 15,11-14-2-15,0-11 1 0,0-7-7 16,0-6-1 0,0-7-4-16,4-6-1 15,-4 7-8-15,-4-1-4 0,-7 4-35 16,-6 3-14-16,-8 0-23 15,-14 15-8-15,-3 1-44 16</inkml:trace>
  <inkml:trace contextRef="#ctx0" brushRef="#br0" timeOffset="13031.785">21495 10887 204 0,'-4'-15'77'0,"1"5"-60"0,-1-5 13 16,1 5 3-16,-1 1-13 15,1-1-1-15,-4 4-9 16,-1-3-2-16,-2 3-4 16,-8 2-1-16,-6 8 3 0,-8 5-1 15,-7 10 2-15,-10 12 2 16,-4 10 2-16,0 6 3 15,-4 0 2-15,-6 3-5 0,-11-3-1 16,-11 0-6-16,0 3-3 16,1 4 2-16,-11 8 0 15,-18 10-4-15,3-6-1 16,4-3 3-16,-6 3 1 16,-15-7 6-16,10 14 3 15,8-11-4-15,-4 7-2 16,-7-6 0-16,4-7 1 15,10-2-3-15,0-1-2 16,-11 0-5-16,1 16 0 16,7 7 6-16,-4 8 4 0,-4-2-6 15,-3 2 1-15,8 14-1 16,9 5 0 0,1-6 0-16,0-3 2 15,-1 4-3-15,8 11-2 0,10 7-1 16,11-6 3-16,-14 37 0 15,10 13 1-15,8-15 0 16,17-8 0-16,14 20 0 16,18-22 0-16,18-13 0 15,20-2 2-15,15 2 3 16,10-6 2-16,25-19-3 16,25-12-1-16,14-16 1 15,14-10 0-15,35-12-2 16,4-15-2-16,38-14 1 0,4-18 1 15,39-18 8-15,0-20 5 16,32-50-3-16,24-18 1 16,-3-10-2-16,24-47 1 15,12-4-4-15,-16-36 0 16,5 2-5-16,7-34 0 16,-36 18-1-16,11-27-2 15,-39 15-2-15,7-25 1 16,-42 19 1-16,-15-29 2 15,-27 17-6-15,-43-4-1 16,-49 19-16-16,-54 6-6 16,-59 41 5-16,-42 35 3 15,-50 24 11-15,-39 32 4 0,-42 35 4 16,-14 27 2-16,-39 23-25 16,11 12-10-16,-15 16-113 15,1 15-60 1,-1-2 99-16</inkml:trace>
  <inkml:trace contextRef="#ctx0" brushRef="#br0" timeOffset="14038.462">2212 6441 272 0,'-11'10'104'15,"11"-10"-81"-15,4 9 12 0,-4-9-2 0,7 6-3 16,0-2 4-16,11 5-3 16,-4-3-1-16,21-6-17 15,-10 0 3-15,35 0 4 0,-7 0-5 16,17 0 0-16,-13 0-7 15,13 0-3-15,-13 0 0 16,17 0-1-16,-14 0-2 16,7-6 1-16,-14 6-4 15,0 0 0-15,-8-3 1 0,-13 3 2 16,-4 0 1-16,-10 3 1 16,-4-3-49-16,-14 9-21 15,0 1-27-15,-14 15-10 16,3-3-32-1</inkml:trace>
  <inkml:trace contextRef="#ctx0" brushRef="#br0" timeOffset="14306.314">2335 7329 260 0,'7'-3'96'0,"-7"3"-75"16,25-13 23-16,-21 13 7 0,24-6-12 16,-7 3 0-16,28-10-11 15,-3 4-5-15,7-10-13 16,-7 3-2-16,18 0 2 0,-15 4-6 16,25 3-2-16,-21-1-1 15,14 7 1-15,-18 0-6 16,11 3-1-16,-17 0-40 15,6 0-18-15,-7 0-97 16</inkml:trace>
  <inkml:trace contextRef="#ctx0" brushRef="#br0" timeOffset="15133.619">3641 6084 220 0,'-36'-88'85'0,"36"88"-66"0,-10-19 10 16,6 16 2-16,1 3-6 15,-1 0 0-15,11 13 2 16,-3-1 0-16,13 42-14 15,-2-11 5-15,13 39 5 0,7 56-6 16,11 6 1-16,7 19-7 16,-11-22-1-16,-7-31-6 0,18 59-3 15,-10-40-3-15,3 12-1 16,-8-34 2-16,-2-16 2 16,-8-13 2-16,7-22 1 15,-10-9-2-15,-4-28 1 16,0-6 0-16,0-41 1 15,4-41-2-15,-4-10-2 16,-10-34-2-16,-8 16 1 16,-3 19 1-16,-3-79 2 15,-4 41-1-15,-18-63 2 16,7 44-4-16,-10-15 0 16,7 31 1-16,0 18 0 0,7 23-3 15,3 22 0-15,8-1 2 16,6 19 0-16,8 20 1 15,3 8 2 1,7 4-3-16,11 3-2 0,17-3 4 16,15-4 1-16,17 1 6 15,3-4 3-15,33-2 0 16,17-11 1-16,18 8-4 16,20-14 0-16,8-5-3 15,29-13 2-15,-5-7-2 16,25 1 2-16,-27 2-4 15,13 10-2-15,-25 7 0 16,-27 9-1-16,-26 9 0 16,-17 3 0-16,-25 7 0 0,-24 6 2 15,-25-1-30-15,-22 8-13 16,-13 2-28-16,-11 0-9 16,0 0-76-1</inkml:trace>
  <inkml:trace contextRef="#ctx0" brushRef="#br0" timeOffset="15718.576">4819 6401 208 0,'14'-29'77'0,"-14"29"-60"0,18-28 10 0,-18 28 1 16,7-9-3-16,0-1 0 16,0 7 3-16,0-3 5 15,0 6-18-15,4 0 7 0,-8 19 2 16,1-10-4-16,-4 22 1 15,0-9-8 1,-4 32-3-16,1-7-8 0,3 9-1 16,0-9-1-16,3 0 0 15,1-6 0-15,10-10 0 16,-7 1 2-16,17-10 1 16,-2-7 1-16,13-8 2 15,-3-4-3-15,-1-13-2 16,-2 4 0-16,6-10-1 15,-3 1-9-15,3-7-4 0,-7 3-33 16,4-6-15-16,0 6-37 16,-8-3-13-16,-2 3 6 15</inkml:trace>
  <inkml:trace contextRef="#ctx0" brushRef="#br0" timeOffset="16004.257">5398 6219 284 0,'-22'-38'107'0,"22"38"-83"0,-7-16 13 0,4 16 1 16,3 4-11-16,0-1-3 16,3 22-14-16,1-3-4 15,3 18-4-15,0-5-2 0,7 46 1 16,-3-15-1-16,-1 32 0 15,1-23 0-15,6 41 0 16,-2-19 0-16,6 3 2 16,-4-18-3-16,8-4-2 15,-11-9-3-15,7-12-1 16,-3-13-32-16,0-19-13 16,-1-7-87-1</inkml:trace>
  <inkml:trace contextRef="#ctx0" brushRef="#br0" timeOffset="16605.628">6223 6259 244 0,'7'-40'90'0,"-7"40"-70"0,4-32 13 16,-4 26-1-16,0-6-4 16,0-1 3-16,-4-6-6 15,1 4-1-15,-5-7-13 0,1 3 2 0,-3 0 1 16,3 3-1-16,-7 1 0 16,3 2-1-16,-7 7 2 15,-3 0-5-15,-7 6-1 16,3 0-4-16,-10 15-1 15,7 1-3-15,-4 31-1 16,4-9 1-16,7 18 0 16,3-9-3-16,15 16 2 15,-4-10 1-15,14 3 2 16,3-5 3-16,18-20 4 16,-6 0 0-16,9-28 2 15,-2 1-2-15,2-20 2 16,-3 3-4-16,8-24-2 15,-4 2 0-15,-4-37-1 16,0 22 0-16,-3-10 2 16,-4 7 6-16,-4 15 2 0,-9 4 4 15,-5 15 1-15,1 3-10 16,-11 45-5-16,7-4-3 16,-11 34-1-16,0-12 0 15,1 54 0-15,-1-17 0 16,4 26 0-16,0-25-3 15,7 31 2-15,0-19-12 16,7 3-5-16,0-21-25 16,7-7-13-16,0-6-14 15,1-10-5-15,-5-15-87 16</inkml:trace>
  <inkml:trace contextRef="#ctx0" brushRef="#br0" timeOffset="17370.709">7627 5783 204 0,'-3'-72'77'0,"3"72"-60"0,0-63 19 16,0 54 5-16,-4-7-4 15,4 3 3-15,-4 1-2 16,4-1-2-16,-3 10-19 16,3 16 1-16,0 15 0 0,0-3-2 15,7 41 3-15,0-16-8 16,11 69-4-16,-4-25-4 16,18 66 0-16,-11-38-2 15,18 26 2-15,-8-32-2 0,8 22-1 16,-7-32 1-16,7-18 1 15,-11-13-1-15,4-34 2 16,-8 0 2-16,5-44 2 16,-5 3-6-16,-3-31 0 15,1 5 1-15,-1-52 1 16,-4 15-4-16,-6-46 1 16,-4 24 0-16,-7-56 2 15,0 28-1-15,-11-41-1 16,-6-15-2-16,3 59 1 15,3 32 1-15,1 9 2 16,-1 12-3-16,4 20-2 16,3-1-1-16,8 19 3 0,3 13 0 15,7 9 1 1,-3 0-3-16,38 4 2 0,18-4 5 16,18-3 5-16,6-13 4 15,36-6 2-15,7-3-6 16,22-6-3-16,10-9-1 15,-1-1-1-15,15-9-2 16,-14 0 1-16,-18-6-2 16,-7-1-1-16,-21 14-2 15,-24 5 1-15,-33 13-70 16,-24 22-29-16,-25 25-80 16</inkml:trace>
  <inkml:trace contextRef="#ctx0" brushRef="#br0" timeOffset="17879.202">8735 6200 272 0,'7'-53'101'0,"-7"53"-78"0,35-73 13 0,-31 64 0 0,10-10-8 16,-4 0-2-16,15-9-3 16,-4 6-3-16,11-9-10 15,-4 3 0-15,15 9 3 0,-8 3 6 16,21 16 5-16,-10 0-3 15,3 19-3-15,-10-6-4 16,-10 37-1-16,-8 28-3 16,-21 1-1-16,-14-1-8 15,-8-9 0-15,5-13-1 16,-15 32 2-16,7-16-1 16,-10 3 2-16,7-15-4 15,3-7-2-15,4-15-1 16,10-4 3-16,11-2-5 0,11-13 2 15,14-7 2-15,17-6 1 16,18-6-2-16,11-6 2 16,-1-3 3-16,-21 6 1 15,-6 0-6-15,6-1-2 16,-6 4-62-16,-8 0-25 16,-3 0-84-1</inkml:trace>
  <inkml:trace contextRef="#ctx0" brushRef="#br0" timeOffset="18737.104">3274 9398 268 0,'-4'-6'101'0,"4"6"-78"0,0 3 13 0,0-3 2 16,4 3-5-16,-1 0 3 16,11-3-5-16,-3 7 1 15,24-7-18-15,-3 0-1 0,24-7-2 16,-10 7-2-16,21-9 0 15,-21 3-5-15,32-4-1 16,-22 1-1-16,18 2-2 16,-21 1-4-16,0 6 0 15,-14 0-64-15,-7 3-27 16,-8 0-67 0</inkml:trace>
  <inkml:trace contextRef="#ctx0" brushRef="#br0" timeOffset="19005.215">3450 10182 244 0,'-10'19'90'0,"10"-19"-70"0,31 6 26 16,-27-3 7-16,17-3-7 0,21 0-2 15,-13 0-12 1,-1-3-3-16,21-6-16 0,22-7-1 0,13-9-1 15,1 3-6-15,-7 0-3 16,-15 6 1-16,8 1 0 16,-11 5-4-16,17 1 1 15,4 3-33-15,1-4-13 16,-15 7-56-16,10 0-25 16,-6 0-2-1</inkml:trace>
  <inkml:trace contextRef="#ctx0" brushRef="#br0" timeOffset="19878.208">5708 8918 200 0,'-11'-31'74'0,"11"31"-58"0,-14-31 12 0,11 28 2 15,-4-7-3-15,3 1 2 16,1-1-3-16,-4 1 1 15,3 0-15-15,1 2 4 0,-1 7 4 16,4 0 0-16,4 10 0 16,-1-1-4-16,8 13 0 15,-8-3-7-15,11 12-1 16,4 13-2-16,0-6-1 16,-4-4-1-16,-4-6 2 15,-3-9-3-15,-3-6 0 16,-4-13-1-16,-7-7-2 0,0-11-2 15,0-1 1 1,0 3 1-16,-4-12 0 16,4 6 0-16,-7-16 0 0,3 10 0 15,-3 0 0-15,7 3-3 16,0 3 0-16,0 0-1 16,11 13 0-16,-1-4 3 15,8 7 2-15,-1-4-2 16,22 10 0-16,24-9 7 15,8 0 6-15,6-4 0 16,-6-3 3-16,7 4-2 16,-4 2 0-16,3 7-3 0,-3 6-1 15,-3 7-1-15,-11 5 2 16,-8 7 4-16,-13 10 3 16,-7 15-7-16,-8 22-3 15,-6 15-7-15,-11 4 0 16,-11 38 2-16,-6-13 1 15,3-26-4-15,-14 67-1 16,-8 28-2-16,8-25 3 16,7-19-2-16,10-22 1 15,8-22-36-15,6-25-16 16,8-26-35-16,6-17-12 16,1-11-54-1</inkml:trace>
  <inkml:trace contextRef="#ctx0" brushRef="#br0" timeOffset="20838.496">7137 8715 212 0,'-14'-47'82'0,"14"47"-64"0,-15-41 18 15,12 38 2-15,-1-4-9 16,1 4 0-16,3 13 1 15,0-4 1-15,7 22-16 16,0 7 4-16,14 37 2 0,18 37-5 0,7 11 1 16,7 33-6-16,-11-27-1 15,-10-29-9 1,10 60 0-16,-10-41-1 0,10 9 0 16,11 7 0-16,-3-38 0 15,-5-25 0-15,-9-38 2 16,-8-6 1-16,4-22 3 15,3-31-1-15,-7-22 2 16,-7-13-4-16,-10-9-2 16,-8-34 2-16,-6 18 0 15,-1 19-4-15,-13-66 1 16,-19-37 2-16,8 49 1 16,7 29-4-16,-7-25-1 15,7 25-2-15,0 16 3 16,3 12-2-16,4 31-1 15,3 4 5-15,8 25 1 0,-1-1-5 16,11 14-2-16,14 5 2 16,15 1 3-16,20-7 1 15,15-6-1-15,10-6 5 16,25-13 1-16,17-16 0 16,8-5 1-16,17-7-2 15,7 0 2-15,-10 0-4 16,10 3 0-16,-10 0-1 15,-18 0 1-15,-25 6-2 16,-39 16 2-16,-10 3-55 0,-17 10-22 16,-1 18-100-1</inkml:trace>
  <inkml:trace contextRef="#ctx0" brushRef="#br0" timeOffset="21423.538">8259 9235 252 0,'-15'-22'96'0,"15"22"-75"0,4-34 8 15,-4 30-3-15,0-14-5 16,0 2 2-16,7-12-4 16,-3 6-2-16,10-6-9 15,-4-1 1-15,18 7 4 0,-6 1 6 16,13 2 3-16,14 0-5 15,1 9 0-15,-1 14 3 16,-7 11 4-16,-6 17-1 16,-8 8-2-16,-10 4-9 15,-15 3-5-15,-6 7-4 0,-8 18 0 16,-7 9-4-16,4-12 0 16,4-12-1-16,-8 5 0 15,-3 14 2-15,7-11 2 16,7-11-3-16,7-10-2 15,7-10-1-15,10-12 0 16,15-12 5-16,17-10 1 16,11-4 2-16,0-5 2 15,4 0-5-15,-11-7-1 16,-7 10 0-16,-4-4 2 16,-7 4-6-16,-6 0 1 15,-8-1-41-15,-7 4-16 16,-4 0-37-16,5-6-15 15,2-7-28-15</inkml:trace>
  <inkml:trace contextRef="#ctx0" brushRef="#br0" timeOffset="22850.562">5076 8332 208 0,'-14'-9'79'0,"11"12"-61"0,3-3 4 0,0 0-2 15,3 9 3-15,4 7 3 16,4 12 4-16,7 22 4 16,3 16-19-16,7 16 5 0,0 34 1 15,11 22-7-15,18 28-3 16,-1 25-6-16,11 32-4 15,-14 6 0 1,0 12 1-16,-11-9 1 0,-3-3 3 16,-7-19 10-16,-1-31 5 15,-9-26-7-15,-1-15-3 16,0-22-6-16,0-22-4 16,0-22 0-16,4-18-1 15,-7-10 0-15,6-16 0 16,5-16 0-16,6-8 0 15,4-11 0-15,3-5 2 16,7-4-3-16,11-6 0 0,25-3 3 16,10 0 1-16,11-3-1 15,32 0 1-15,17-7-2 16,14 1 2-16,22-13-2 16,20-13 2-16,8-6 0 15,28-3 1-15,-11-3-2 16,22 0 1-16,-22-6-2 15,15-10-1-15,-22 9-2 16,-3 7 1-16,24 3 1 16,-42 13 2-16,-17 12-1 15,-25 9-1-15,-25 17 1 16,-35 2 1-16,-25 10-3 16,-18 3 0-16,-13 3 3 0,-15 0 1 15,-14 3-1-15,-7-3 1 16,-7-3 0-16,-7-4 1 15,-3-5-2-15,-4-7-2 16,0-9-2-16,-4-19 1 16,1-19 1-16,-1-3 2 15,-3-16 3-15,-7-21 2 16,-11-29-3-16,-14-3-1 16,-14-50-3-16,0-7-1 15,-3-27 1-15,-1 2 0 16,-6-21 0-16,3 37 0 15,3 31-3-15,4 20 2 0,7 27 1 16,7 29 2-16,7 34-1 16,4 20 2-1,0 14-2-15,0 14-1 16,-4 8 1-16,-3 7-1 0,-8 7-3 16,-6 2 2-16,-8-3 1 15,4 10 0-15,-3-3 0 16,-11-4 2-16,-18 10-1 15,-14-4 2-15,0 1-2 16,-10 0-1-16,-18-4 1 16,0-2-1-16,-4-1 0 15,-24 1 2-15,7-1-3 16,-18 7-2-16,-18-4 2 16,-6 7 0-16,-15 3 1 0,-7 3 0 15,-14 6 0-15,1 7 0 16,-8 15 0-16,-4 10 0 15,12 3-31-15,6 3-14 16,3 0-28-16,29 22-12 16,4-10-64-1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ustomXml" Target="../ink/ink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7ADCE-E821-4C65-AB76-DBE473CE5D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Squares &amp; Square Roots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D0261-236A-41D4-A4CF-AC5EA2F787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992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apply the concepts of square roots and perfect squares to </a:t>
            </a:r>
            <a:r>
              <a:rPr 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 of square roots.</a:t>
            </a:r>
          </a:p>
        </p:txBody>
      </p:sp>
    </p:spTree>
    <p:extLst>
      <p:ext uri="{BB962C8B-B14F-4D97-AF65-F5344CB8AC3E}">
        <p14:creationId xmlns:p14="http://schemas.microsoft.com/office/powerpoint/2010/main" val="78318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44A568B-7114-443D-B41C-595CD129D2CF}"/>
              </a:ext>
            </a:extLst>
          </p:cNvPr>
          <p:cNvSpPr txBox="1">
            <a:spLocks/>
          </p:cNvSpPr>
          <p:nvPr/>
        </p:nvSpPr>
        <p:spPr>
          <a:xfrm>
            <a:off x="3568700" y="0"/>
            <a:ext cx="5054600" cy="10769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 Squares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E5B85-7D52-45F4-999C-9EF1B28E79AC}"/>
              </a:ext>
            </a:extLst>
          </p:cNvPr>
          <p:cNvSpPr txBox="1"/>
          <p:nvPr/>
        </p:nvSpPr>
        <p:spPr>
          <a:xfrm>
            <a:off x="586740" y="671715"/>
            <a:ext cx="110185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Squares of Whole Numbers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 Number Multiplied by Itself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122F8B-6103-49BC-9D0A-88D0978D37C7}"/>
                  </a:ext>
                </a:extLst>
              </p:cNvPr>
              <p:cNvSpPr txBox="1"/>
              <p:nvPr/>
            </p:nvSpPr>
            <p:spPr>
              <a:xfrm>
                <a:off x="1163320" y="1748676"/>
                <a:ext cx="1681479" cy="3457998"/>
              </a:xfrm>
              <a:prstGeom prst="rect">
                <a:avLst/>
              </a:prstGeom>
              <a:noFill/>
            </p:spPr>
            <p:txBody>
              <a:bodyPr wrap="square" numCol="4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𝟗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C122F8B-6103-49BC-9D0A-88D0978D3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320" y="1748676"/>
                <a:ext cx="1681479" cy="34579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533622-E97B-40BA-8A59-3C5430FAA73B}"/>
                  </a:ext>
                </a:extLst>
              </p:cNvPr>
              <p:cNvSpPr txBox="1"/>
              <p:nvPr/>
            </p:nvSpPr>
            <p:spPr>
              <a:xfrm>
                <a:off x="3795914" y="1748676"/>
                <a:ext cx="1995286" cy="3457998"/>
              </a:xfrm>
              <a:prstGeom prst="rect">
                <a:avLst/>
              </a:prstGeom>
              <a:noFill/>
            </p:spPr>
            <p:txBody>
              <a:bodyPr wrap="square" numCol="4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𝟒𝟗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𝟔𝟒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𝟖𝟏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533622-E97B-40BA-8A59-3C5430FAA7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914" y="1748676"/>
                <a:ext cx="1995286" cy="3457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031FD4-5E22-4D61-A090-4B8CA1255C74}"/>
                  </a:ext>
                </a:extLst>
              </p:cNvPr>
              <p:cNvSpPr txBox="1"/>
              <p:nvPr/>
            </p:nvSpPr>
            <p:spPr>
              <a:xfrm>
                <a:off x="6863888" y="1748675"/>
                <a:ext cx="1868632" cy="3457998"/>
              </a:xfrm>
              <a:prstGeom prst="rect">
                <a:avLst/>
              </a:prstGeom>
              <a:noFill/>
            </p:spPr>
            <p:txBody>
              <a:bodyPr wrap="square" numCol="4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𝟏𝟏</m:t>
                          </m:r>
                        </m:e>
                        <m:sup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𝟏𝟐𝟏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𝟏𝟒𝟒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𝟏𝟔𝟗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𝟏𝟗𝟔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𝟐𝟐𝟓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5031FD4-5E22-4D61-A090-4B8CA1255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888" y="1748675"/>
                <a:ext cx="1868632" cy="3457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0366C1-5AAB-4B84-8CD5-7F96790A466C}"/>
                  </a:ext>
                </a:extLst>
              </p:cNvPr>
              <p:cNvSpPr txBox="1"/>
              <p:nvPr/>
            </p:nvSpPr>
            <p:spPr>
              <a:xfrm>
                <a:off x="9328496" y="1748675"/>
                <a:ext cx="2116744" cy="3457998"/>
              </a:xfrm>
              <a:prstGeom prst="rect">
                <a:avLst/>
              </a:prstGeom>
              <a:noFill/>
            </p:spPr>
            <p:txBody>
              <a:bodyPr wrap="square" numCol="4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  <m:sup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𝟐𝟓𝟔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𝟏𝟕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𝟐𝟖𝟗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ctr"/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𝟏𝟖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𝟑𝟐𝟒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𝟏𝟗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𝟑𝟔𝟏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</m:e>
                        <m:sup>
                          <m:r>
                            <a:rPr lang="en-US" sz="2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400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𝟒𝟎𝟎</m:t>
                      </m:r>
                    </m:oMath>
                  </m:oMathPara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20366C1-5AAB-4B84-8CD5-7F96790A46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496" y="1748675"/>
                <a:ext cx="2116744" cy="3457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6F6FB98-8B58-4016-A833-C942F6F6E347}"/>
              </a:ext>
            </a:extLst>
          </p:cNvPr>
          <p:cNvSpPr txBox="1"/>
          <p:nvPr/>
        </p:nvSpPr>
        <p:spPr>
          <a:xfrm>
            <a:off x="586740" y="5518035"/>
            <a:ext cx="11018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Fractions or Decimals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A958ADB0-6B60-4BBE-A7CB-E95BECD09D14}"/>
                  </a:ext>
                </a:extLst>
              </p14:cNvPr>
              <p14:cNvContentPartPr/>
              <p14:nvPr/>
            </p14:nvContentPartPr>
            <p14:xfrm>
              <a:off x="2024280" y="1599840"/>
              <a:ext cx="9648720" cy="376272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A958ADB0-6B60-4BBE-A7CB-E95BECD09D1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014920" y="1590480"/>
                <a:ext cx="9667440" cy="378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9908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02760" y="90588"/>
            <a:ext cx="3586480" cy="76881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Square Roots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52400" y="762000"/>
            <a:ext cx="11790680" cy="1031240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square root of a number can be multiplied by itself, or squared, to equal the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827218"/>
            <a:ext cx="32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" y="2569082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𝟏𝟎𝟎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2569082"/>
                <a:ext cx="5334000" cy="724237"/>
              </a:xfrm>
              <a:prstGeom prst="rect">
                <a:avLst/>
              </a:prstGeom>
              <a:blipFill>
                <a:blip r:embed="rId2"/>
                <a:stretch>
                  <a:fillRect l="-3657" t="-5882" b="-33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5760" y="3394879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Ex.2)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𝟐𝟓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3394879"/>
                <a:ext cx="5334000" cy="724237"/>
              </a:xfrm>
              <a:prstGeom prst="rect">
                <a:avLst/>
              </a:prstGeom>
              <a:blipFill>
                <a:blip r:embed="rId3"/>
                <a:stretch>
                  <a:fillRect l="-3657" t="-5882" b="-34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5760" y="4158826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Ex.3)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𝟒𝟗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4158826"/>
                <a:ext cx="5334000" cy="724237"/>
              </a:xfrm>
              <a:prstGeom prst="rect">
                <a:avLst/>
              </a:prstGeom>
              <a:blipFill>
                <a:blip r:embed="rId4"/>
                <a:stretch>
                  <a:fillRect l="-3657" t="-5882" b="-33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tent Placeholder 2"/>
          <p:cNvSpPr txBox="1">
            <a:spLocks/>
          </p:cNvSpPr>
          <p:nvPr/>
        </p:nvSpPr>
        <p:spPr>
          <a:xfrm>
            <a:off x="365760" y="5033324"/>
            <a:ext cx="11394440" cy="60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positive number has 2 square roots that are opposite in sign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C63372F-BC83-41E4-BC7F-0B2EBB3E0DA3}"/>
                  </a:ext>
                </a:extLst>
              </p14:cNvPr>
              <p14:cNvContentPartPr/>
              <p14:nvPr/>
            </p14:nvContentPartPr>
            <p14:xfrm>
              <a:off x="2547720" y="1498320"/>
              <a:ext cx="9196200" cy="3308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C63372F-BC83-41E4-BC7F-0B2EBB3E0DA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38360" y="1488960"/>
                <a:ext cx="9214920" cy="332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880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103802"/>
            <a:ext cx="7858760" cy="8512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Square Roots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47320" y="934720"/>
            <a:ext cx="11897360" cy="1000760"/>
          </a:xfrm>
        </p:spPr>
        <p:txBody>
          <a:bodyPr>
            <a:no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a perfect square that multiplies with another whole number to equal the number under the radical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7320" y="2042161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Ex.4)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𝟒𝟓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20" y="2042161"/>
                <a:ext cx="5334000" cy="724237"/>
              </a:xfrm>
              <a:prstGeom prst="rect">
                <a:avLst/>
              </a:prstGeom>
              <a:blipFill>
                <a:blip r:embed="rId2"/>
                <a:stretch>
                  <a:fillRect l="-3657" t="-5882" b="-34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96000" y="2042161"/>
                <a:ext cx="5334000" cy="724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𝟕𝟐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042161"/>
                <a:ext cx="5334000" cy="724237"/>
              </a:xfrm>
              <a:prstGeom prst="rect">
                <a:avLst/>
              </a:prstGeom>
              <a:blipFill>
                <a:blip r:embed="rId3"/>
                <a:stretch>
                  <a:fillRect l="-3657" t="-5882" b="-34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737DF26-8BD7-40EC-868B-FAD8A458F8E9}"/>
                  </a:ext>
                </a:extLst>
              </p14:cNvPr>
              <p14:cNvContentPartPr/>
              <p14:nvPr/>
            </p14:nvContentPartPr>
            <p14:xfrm>
              <a:off x="336600" y="2036520"/>
              <a:ext cx="11627280" cy="4271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737DF26-8BD7-40EC-868B-FAD8A458F8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7240" y="2027160"/>
                <a:ext cx="11646000" cy="429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522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69256" y="315595"/>
            <a:ext cx="8853488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of Simplifying Square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172720" y="1397000"/>
                <a:ext cx="12019280" cy="4572000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arenR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Check if the Number under the square root(</a:t>
                </a:r>
                <a14:m>
                  <m:oMath xmlns:m="http://schemas.openxmlformats.org/officeDocument/2006/math"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√) </m:t>
                    </m:r>
                  </m:oMath>
                </a14:m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is a Perfect Square. (Index Card)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not, find the biggest perfect square that is smaller than the number under the square root. Divide to check if it is a factor. (No Decimals)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Write the perfect square and the number you get from dividing under two separate square roots.</a:t>
                </a:r>
              </a:p>
              <a:p>
                <a:pPr marL="514350" indent="-514350">
                  <a:buFont typeface="+mj-lt"/>
                  <a:buAutoNum type="arabicParenR"/>
                </a:pPr>
                <a:r>
                  <a:rPr 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Simplify the perfect square.</a:t>
                </a:r>
              </a:p>
              <a:p>
                <a:pPr marL="514350" indent="-514350">
                  <a:buFont typeface="+mj-lt"/>
                  <a:buAutoNum type="arabicParenR"/>
                </a:pPr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4294967295"/>
              </p:nvPr>
            </p:nvSpPr>
            <p:spPr>
              <a:xfrm>
                <a:off x="172720" y="1397000"/>
                <a:ext cx="12019280" cy="4572000"/>
              </a:xfrm>
              <a:blipFill>
                <a:blip r:embed="rId2"/>
                <a:stretch>
                  <a:fillRect l="-2130" t="-24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410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74404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Square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7585" y="1045163"/>
                <a:ext cx="5334000" cy="700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𝟏𝟐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5" y="1045163"/>
                <a:ext cx="5334000" cy="700385"/>
              </a:xfrm>
              <a:prstGeom prst="rect">
                <a:avLst/>
              </a:prstGeom>
              <a:blipFill>
                <a:blip r:embed="rId2"/>
                <a:stretch>
                  <a:fillRect l="-3657" t="-5217" b="-39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096000" y="1045163"/>
                <a:ext cx="5334000" cy="698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Ex.7)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𝟑𝟐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45163"/>
                <a:ext cx="5334000" cy="698589"/>
              </a:xfrm>
              <a:prstGeom prst="rect">
                <a:avLst/>
              </a:prstGeom>
              <a:blipFill>
                <a:blip r:embed="rId3"/>
                <a:stretch>
                  <a:fillRect l="-3657" t="-6087" b="-3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09D29F5-864D-4EB4-AF38-C6A4DAE77B69}"/>
                  </a:ext>
                </a:extLst>
              </p14:cNvPr>
              <p14:cNvContentPartPr/>
              <p14:nvPr/>
            </p14:nvContentPartPr>
            <p14:xfrm>
              <a:off x="649080" y="1100880"/>
              <a:ext cx="10311480" cy="49636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09D29F5-864D-4EB4-AF38-C6A4DAE77B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9720" y="1091520"/>
                <a:ext cx="10330200" cy="4982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9037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09800" y="19812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the Square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9209" y="1190732"/>
                <a:ext cx="5334000" cy="69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Ex.8)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𝟗𝟖</m:t>
                        </m:r>
                      </m:e>
                    </m:rad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09" y="1190732"/>
                <a:ext cx="5334000" cy="698461"/>
              </a:xfrm>
              <a:prstGeom prst="rect">
                <a:avLst/>
              </a:prstGeom>
              <a:blipFill>
                <a:blip r:embed="rId2"/>
                <a:stretch>
                  <a:fillRect l="-3657" t="-6087" b="-38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F65D47B-E3BB-4B92-B93D-CB302F9A4265}"/>
                  </a:ext>
                </a:extLst>
              </p14:cNvPr>
              <p14:cNvContentPartPr/>
              <p14:nvPr/>
            </p14:nvContentPartPr>
            <p14:xfrm>
              <a:off x="792360" y="1166400"/>
              <a:ext cx="7705440" cy="4269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F65D47B-E3BB-4B92-B93D-CB302F9A426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3000" y="1157040"/>
                <a:ext cx="7724160" cy="428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087506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</TotalTime>
  <Words>285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Wingdings 2</vt:lpstr>
      <vt:lpstr>Retrospect</vt:lpstr>
      <vt:lpstr>Perfect Squares &amp; Square Roots</vt:lpstr>
      <vt:lpstr>Objective</vt:lpstr>
      <vt:lpstr>PowerPoint Presentation</vt:lpstr>
      <vt:lpstr>Square Roots</vt:lpstr>
      <vt:lpstr>Simplify the Square Roots</vt:lpstr>
      <vt:lpstr>Review of Simplifying Square Roots</vt:lpstr>
      <vt:lpstr>Simplify the Square Roots</vt:lpstr>
      <vt:lpstr>Simplify the Square Roots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Squares &amp; Square Roots</dc:title>
  <dc:creator>Michael Kuniega</dc:creator>
  <cp:lastModifiedBy>Michael Kuniega</cp:lastModifiedBy>
  <cp:revision>5</cp:revision>
  <dcterms:created xsi:type="dcterms:W3CDTF">2019-10-25T23:53:37Z</dcterms:created>
  <dcterms:modified xsi:type="dcterms:W3CDTF">2019-10-26T18:21:31Z</dcterms:modified>
</cp:coreProperties>
</file>